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AE7B-95CF-4638-8B5B-5ABF7F9FA424}" type="datetimeFigureOut">
              <a:rPr lang="en-PH" smtClean="0"/>
              <a:t>28/05/2021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29C0-D4F2-4B6F-9A23-936D586485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430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AE7B-95CF-4638-8B5B-5ABF7F9FA424}" type="datetimeFigureOut">
              <a:rPr lang="en-PH" smtClean="0"/>
              <a:t>28/05/2021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29C0-D4F2-4B6F-9A23-936D586485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78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AE7B-95CF-4638-8B5B-5ABF7F9FA424}" type="datetimeFigureOut">
              <a:rPr lang="en-PH" smtClean="0"/>
              <a:t>28/05/2021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29C0-D4F2-4B6F-9A23-936D586485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653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AE7B-95CF-4638-8B5B-5ABF7F9FA424}" type="datetimeFigureOut">
              <a:rPr lang="en-PH" smtClean="0"/>
              <a:t>28/05/2021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29C0-D4F2-4B6F-9A23-936D586485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328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AE7B-95CF-4638-8B5B-5ABF7F9FA424}" type="datetimeFigureOut">
              <a:rPr lang="en-PH" smtClean="0"/>
              <a:t>28/05/2021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29C0-D4F2-4B6F-9A23-936D586485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962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AE7B-95CF-4638-8B5B-5ABF7F9FA424}" type="datetimeFigureOut">
              <a:rPr lang="en-PH" smtClean="0"/>
              <a:t>28/05/2021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29C0-D4F2-4B6F-9A23-936D586485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293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AE7B-95CF-4638-8B5B-5ABF7F9FA424}" type="datetimeFigureOut">
              <a:rPr lang="en-PH" smtClean="0"/>
              <a:t>28/05/2021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29C0-D4F2-4B6F-9A23-936D586485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16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AE7B-95CF-4638-8B5B-5ABF7F9FA424}" type="datetimeFigureOut">
              <a:rPr lang="en-PH" smtClean="0"/>
              <a:t>28/05/2021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29C0-D4F2-4B6F-9A23-936D586485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630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AE7B-95CF-4638-8B5B-5ABF7F9FA424}" type="datetimeFigureOut">
              <a:rPr lang="en-PH" smtClean="0"/>
              <a:t>28/05/2021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29C0-D4F2-4B6F-9A23-936D586485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449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AE7B-95CF-4638-8B5B-5ABF7F9FA424}" type="datetimeFigureOut">
              <a:rPr lang="en-PH" smtClean="0"/>
              <a:t>28/05/2021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29C0-D4F2-4B6F-9A23-936D586485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70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AE7B-95CF-4638-8B5B-5ABF7F9FA424}" type="datetimeFigureOut">
              <a:rPr lang="en-PH" smtClean="0"/>
              <a:t>28/05/2021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29C0-D4F2-4B6F-9A23-936D586485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773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CAE7B-95CF-4638-8B5B-5ABF7F9FA424}" type="datetimeFigureOut">
              <a:rPr lang="en-PH" smtClean="0"/>
              <a:t>28/05/2021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629C0-D4F2-4B6F-9A23-936D586485B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011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esktop Icon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865" y="196995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Raspberry Pi Icon #35510 - Free Icons Libra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80" y="4967747"/>
            <a:ext cx="1943099" cy="130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Micro SD Card Icon | Simply Styled Iconset | dAKirby30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53" y="5268325"/>
            <a:ext cx="708025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6308779" y="5622337"/>
            <a:ext cx="2712074" cy="1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0"/>
            <a:endCxn id="15" idx="2"/>
          </p:cNvCxnSpPr>
          <p:nvPr/>
        </p:nvCxnSpPr>
        <p:spPr>
          <a:xfrm flipH="1" flipV="1">
            <a:off x="1704065" y="1969953"/>
            <a:ext cx="3633165" cy="2997794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Firebase Brand Guidelin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726" y="1128329"/>
            <a:ext cx="618677" cy="84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0" y="216606"/>
            <a:ext cx="1219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Image Storing</a:t>
            </a:r>
            <a:endParaRPr 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>
            <a:stCxn id="5" idx="1"/>
          </p:cNvCxnSpPr>
          <p:nvPr/>
        </p:nvCxnSpPr>
        <p:spPr>
          <a:xfrm flipH="1">
            <a:off x="5556317" y="2922453"/>
            <a:ext cx="3818548" cy="2078624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633356" y="3589499"/>
            <a:ext cx="3577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latin typeface="+mj-lt"/>
              </a:rPr>
              <a:t>1. Student Information &amp; Images</a:t>
            </a:r>
            <a:endParaRPr lang="en-US" b="0" cap="none" spc="0" dirty="0">
              <a:ln w="0"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96000" y="5260665"/>
            <a:ext cx="323932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latin typeface="+mj-lt"/>
              </a:rPr>
              <a:t>2. Store Image and Hash</a:t>
            </a:r>
            <a:endParaRPr lang="en-US" b="0" cap="none" spc="0" dirty="0">
              <a:ln w="0"/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9541" y="3690287"/>
            <a:ext cx="3577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latin typeface="+mj-lt"/>
              </a:rPr>
              <a:t>3. Student Information &amp; Hash</a:t>
            </a:r>
            <a:endParaRPr lang="en-US" b="0" cap="none" spc="0" dirty="0">
              <a:ln w="0"/>
              <a:latin typeface="+mj-lt"/>
            </a:endParaRPr>
          </a:p>
        </p:txBody>
      </p:sp>
      <p:cxnSp>
        <p:nvCxnSpPr>
          <p:cNvPr id="30" name="Straight Connector 29"/>
          <p:cNvCxnSpPr>
            <a:stCxn id="15" idx="3"/>
            <a:endCxn id="5" idx="1"/>
          </p:cNvCxnSpPr>
          <p:nvPr/>
        </p:nvCxnSpPr>
        <p:spPr>
          <a:xfrm>
            <a:off x="2013403" y="1549141"/>
            <a:ext cx="7361462" cy="137331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013976" y="1600621"/>
            <a:ext cx="3577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latin typeface="+mj-lt"/>
              </a:rPr>
              <a:t>4. Data has been Stored Successfully</a:t>
            </a:r>
            <a:endParaRPr lang="en-US" b="0" cap="none" spc="0" dirty="0">
              <a:ln w="0"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-84740" y="778183"/>
            <a:ext cx="3577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latin typeface="+mj-lt"/>
              </a:rPr>
              <a:t>Firebase</a:t>
            </a:r>
            <a:endParaRPr lang="en-US" b="1" cap="none" spc="0" dirty="0">
              <a:ln w="0"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460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Login</a:t>
            </a:r>
            <a:endParaRPr 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12" name="Picture 12" descr="Raspberry Pi Icon #35510 - Free Icons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77" y="5059437"/>
            <a:ext cx="1943099" cy="130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Micro SD Card Icon | Simply Styled Iconset | dAKirby3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434" y="5334506"/>
            <a:ext cx="708025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Camera Icon. SVG, EPS, JPG, PNG. Download Camera Icon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37" y="5726009"/>
            <a:ext cx="731384" cy="7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>
            <a:stCxn id="2052" idx="3"/>
          </p:cNvCxnSpPr>
          <p:nvPr/>
        </p:nvCxnSpPr>
        <p:spPr>
          <a:xfrm flipV="1">
            <a:off x="1912821" y="6080023"/>
            <a:ext cx="3463135" cy="1167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3" idx="1"/>
          </p:cNvCxnSpPr>
          <p:nvPr/>
        </p:nvCxnSpPr>
        <p:spPr>
          <a:xfrm flipV="1">
            <a:off x="7432676" y="5688519"/>
            <a:ext cx="3350758" cy="2550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Firebase Brand Guidelin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29" y="1621225"/>
            <a:ext cx="618677" cy="84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4513584" y="6344598"/>
            <a:ext cx="3577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latin typeface="+mj-lt"/>
              </a:rPr>
              <a:t>1. Room</a:t>
            </a:r>
            <a:endParaRPr lang="en-US" b="0" cap="none" spc="0" dirty="0">
              <a:ln w="0"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88266" y="5218524"/>
            <a:ext cx="3577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latin typeface="+mj-lt"/>
              </a:rPr>
              <a:t>2. Mode( Login, Logout)</a:t>
            </a:r>
            <a:endParaRPr lang="en-US" b="0" cap="none" spc="0" dirty="0">
              <a:ln w="0"/>
              <a:latin typeface="+mj-lt"/>
            </a:endParaRPr>
          </a:p>
        </p:txBody>
      </p:sp>
      <p:pic>
        <p:nvPicPr>
          <p:cNvPr id="2056" name="Picture 8" descr="Alarm, alert, buzzer, siren icon - Download on Iconfind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211" y="1345418"/>
            <a:ext cx="746944" cy="74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319251" y="5350307"/>
            <a:ext cx="3577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latin typeface="+mj-lt"/>
              </a:rPr>
              <a:t>4. Face</a:t>
            </a:r>
            <a:endParaRPr lang="en-US" b="0" cap="none" spc="0" dirty="0">
              <a:ln w="0"/>
              <a:latin typeface="+mj-lt"/>
            </a:endParaRPr>
          </a:p>
        </p:txBody>
      </p:sp>
      <p:cxnSp>
        <p:nvCxnSpPr>
          <p:cNvPr id="48" name="Straight Connector 47"/>
          <p:cNvCxnSpPr>
            <a:stCxn id="13" idx="2"/>
          </p:cNvCxnSpPr>
          <p:nvPr/>
        </p:nvCxnSpPr>
        <p:spPr>
          <a:xfrm flipH="1">
            <a:off x="7367646" y="6042531"/>
            <a:ext cx="3769801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367646" y="5997688"/>
            <a:ext cx="3577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latin typeface="+mj-lt"/>
              </a:rPr>
              <a:t>5. Hash</a:t>
            </a:r>
            <a:endParaRPr lang="en-US" b="0" cap="none" spc="0" dirty="0">
              <a:ln w="0"/>
              <a:latin typeface="+mj-lt"/>
            </a:endParaRPr>
          </a:p>
        </p:txBody>
      </p:sp>
      <p:cxnSp>
        <p:nvCxnSpPr>
          <p:cNvPr id="54" name="Straight Connector 53"/>
          <p:cNvCxnSpPr>
            <a:endCxn id="2054" idx="2"/>
          </p:cNvCxnSpPr>
          <p:nvPr/>
        </p:nvCxnSpPr>
        <p:spPr>
          <a:xfrm flipH="1" flipV="1">
            <a:off x="1856468" y="2462849"/>
            <a:ext cx="3768215" cy="2687444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8362" y="3495252"/>
            <a:ext cx="3577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latin typeface="+mj-lt"/>
              </a:rPr>
              <a:t>5. Compare/Store Login</a:t>
            </a:r>
            <a:endParaRPr lang="en-US" b="0" cap="none" spc="0" dirty="0">
              <a:ln w="0"/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454556" y="3404257"/>
            <a:ext cx="3577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latin typeface="+mj-lt"/>
              </a:rPr>
              <a:t>6</a:t>
            </a:r>
            <a:r>
              <a:rPr lang="en-US" b="0" cap="none" spc="0" dirty="0" smtClean="0">
                <a:ln w="0"/>
                <a:latin typeface="+mj-lt"/>
              </a:rPr>
              <a:t>. 7. Face Detected/Not Detected</a:t>
            </a:r>
            <a:endParaRPr lang="en-US" b="0" cap="none" spc="0" dirty="0">
              <a:ln w="0"/>
              <a:latin typeface="+mj-lt"/>
            </a:endParaRPr>
          </a:p>
        </p:txBody>
      </p:sp>
      <p:cxnSp>
        <p:nvCxnSpPr>
          <p:cNvPr id="63" name="Straight Connector 62"/>
          <p:cNvCxnSpPr>
            <a:stCxn id="2054" idx="3"/>
            <a:endCxn id="12" idx="0"/>
          </p:cNvCxnSpPr>
          <p:nvPr/>
        </p:nvCxnSpPr>
        <p:spPr>
          <a:xfrm>
            <a:off x="2165806" y="2042037"/>
            <a:ext cx="4295321" cy="301740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2" idx="0"/>
            <a:endCxn id="2056" idx="2"/>
          </p:cNvCxnSpPr>
          <p:nvPr/>
        </p:nvCxnSpPr>
        <p:spPr>
          <a:xfrm flipV="1">
            <a:off x="6461127" y="2092362"/>
            <a:ext cx="3176556" cy="2967075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4" name="Picture 12" descr="File:Button Icon BlueSky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93" y="5314198"/>
            <a:ext cx="429871" cy="42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/>
          <p:cNvCxnSpPr/>
          <p:nvPr/>
        </p:nvCxnSpPr>
        <p:spPr>
          <a:xfrm flipV="1">
            <a:off x="1932038" y="5529134"/>
            <a:ext cx="3463135" cy="1167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391365" y="6112103"/>
            <a:ext cx="3577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latin typeface="+mj-lt"/>
              </a:rPr>
              <a:t>3. Face</a:t>
            </a:r>
            <a:endParaRPr lang="en-US" b="0" cap="none" spc="0" dirty="0">
              <a:ln w="0"/>
              <a:latin typeface="+mj-lt"/>
            </a:endParaRPr>
          </a:p>
        </p:txBody>
      </p:sp>
      <p:pic>
        <p:nvPicPr>
          <p:cNvPr id="73" name="Picture 8" descr="Alarm, alert, buzzer, siren icon - Download on Iconfinder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183" y="1484443"/>
            <a:ext cx="746944" cy="74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98987" y="1259552"/>
            <a:ext cx="3577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latin typeface="+mj-lt"/>
              </a:rPr>
              <a:t>Firebase</a:t>
            </a:r>
            <a:endParaRPr lang="en-US" b="1" cap="none" spc="0" dirty="0">
              <a:ln w="0"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373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2021-05-28T06:24:47Z</dcterms:created>
  <dcterms:modified xsi:type="dcterms:W3CDTF">2021-05-28T07:44:05Z</dcterms:modified>
</cp:coreProperties>
</file>