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5AE"/>
    <a:srgbClr val="FE9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8230-CB71-42CA-9D41-30A4DA91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155AC-88AF-44B3-B043-2685BCA7B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19B5-5F8E-4E7F-BC23-2C216B5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8BBB-B30E-4538-BCBC-D2C941F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E4F2-E366-433A-B4CB-5191A9EB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C92D-7B01-44A5-80AB-565CF5E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3396D-4EB5-44DE-B811-2D39F184D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B92D-F058-421B-A2CF-0E433BAB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F6FC-B7C0-4A6A-95FE-41DE40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AB3A-29C0-4E15-A13C-26695364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536BA-8893-4FC6-8CAE-791D7AE2E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B1475-282E-43C7-8FA9-D7FB20BF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38A7-80EC-429A-BEAE-A42E759B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AD6E-7F2E-4559-9F92-2FB279EF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A288-B6ED-414E-858E-385433E2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371-64D6-4777-920A-AE5822AE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F2CE-6816-4C69-8857-C22552CB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0BB9-631B-491F-9447-7E0189A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5D6C-B26B-4626-8279-E871507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94E5-9A68-45B5-86D5-78BF09B7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C8B6-588A-4C7E-BAD3-F597FA2E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D5B4-177E-45D0-A68C-DB3139D1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1D68-3C66-434B-9B6E-AB473920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38EF-F158-4819-A1EA-B8086C06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1BBF-4211-4501-A3BC-B5CCF0A3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EF8-CF7E-42B2-93DA-AC78AF6C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571C-F208-42DD-A4FF-FCD0C5545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F250-7DF9-48B6-96A2-41EE3A75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3EF04-3365-458A-9FE7-BB0B8C77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6ADE-7F3E-4067-8C0D-1A6E4071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1BE58-63D0-44BE-AA9F-F863AC20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AA51-1CA2-420D-A233-4832229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00BF2-87BF-4CBC-8BC3-94BADFF8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66AD-5E49-4690-AFE2-456AADF7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DE37-E1A5-406D-B2BA-4202BCE5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BB8A4-7C10-4B9A-ACE3-D32CBFE00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513B1-307A-46C8-BCA5-DDE7A93A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B0BAA-3B83-4DC7-BB44-564FE8E5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F913E-B708-4570-8820-C5FE352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1BA7-3EA6-4F92-9D8C-1A4E434D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129FC-6DD7-4905-A41C-1350686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3165-3AE0-4C98-A8EF-845FACA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46CA9-4CA4-466F-819C-5234A824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62377-3819-41B9-BA19-9F2A729C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BD6E7-1CD8-4771-BFB0-23E37DB2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26B86-4922-4561-90D1-D555226A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5642-E83F-4D44-86D4-5D77130C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CCE6-7AB3-451F-A735-32C5FD37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D8FC-EEF4-4FF9-BF05-6D9BF120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86233-A114-4F9F-AAC2-4A91666E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D8AD-4329-419E-87DD-60E9E23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4710-8C0F-45EC-B0B7-B518C29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958D-060D-4200-8E1A-4650F1EB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E3D5E-B426-4845-9A2A-601CE16E9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AA88-5461-4037-B33C-E364344E3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940F-0180-4045-AC03-859EA8BE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50CF-E458-480C-9202-E63F55AC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AC94-CA80-4295-B0C2-65811736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3343F-3F4C-4C28-9C77-E48EA69E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41AD-F72B-4B05-8240-DDD3491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0858-9B25-4318-A9FB-DC14337BB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57D0-D018-4F83-B003-A173C10D383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8C76-CDA2-49B0-923C-ED6132C1D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4225-91D0-40A8-A3FD-5BA262FA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D538-DF42-4625-B201-B034761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3C70840-24CB-4F06-87F8-104B3DB52C90}"/>
              </a:ext>
            </a:extLst>
          </p:cNvPr>
          <p:cNvGrpSpPr/>
          <p:nvPr/>
        </p:nvGrpSpPr>
        <p:grpSpPr>
          <a:xfrm>
            <a:off x="3913107" y="156663"/>
            <a:ext cx="3062251" cy="6596562"/>
            <a:chOff x="3913107" y="156663"/>
            <a:chExt cx="3062251" cy="65965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567885-016B-48D0-AD0D-F3BEBB11DD55}"/>
                </a:ext>
              </a:extLst>
            </p:cNvPr>
            <p:cNvGrpSpPr/>
            <p:nvPr/>
          </p:nvGrpSpPr>
          <p:grpSpPr>
            <a:xfrm>
              <a:off x="3913107" y="156663"/>
              <a:ext cx="3062251" cy="6596562"/>
              <a:chOff x="1065132" y="310394"/>
              <a:chExt cx="3062251" cy="659656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E130C02-8179-40F9-96DF-63FF532C2020}"/>
                  </a:ext>
                </a:extLst>
              </p:cNvPr>
              <p:cNvSpPr/>
              <p:nvPr/>
            </p:nvSpPr>
            <p:spPr>
              <a:xfrm>
                <a:off x="1065132" y="310394"/>
                <a:ext cx="3062251" cy="6596562"/>
              </a:xfrm>
              <a:prstGeom prst="roundRect">
                <a:avLst>
                  <a:gd name="adj" fmla="val 42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srgbClr val="94A5AE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2BB9A0-3B25-4F73-9A77-E509317D1762}"/>
                  </a:ext>
                </a:extLst>
              </p:cNvPr>
              <p:cNvSpPr/>
              <p:nvPr/>
            </p:nvSpPr>
            <p:spPr>
              <a:xfrm>
                <a:off x="1065132" y="377892"/>
                <a:ext cx="30622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n w="0"/>
                    <a:solidFill>
                      <a:srgbClr val="00B0F0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INPUTS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8F8490-A133-458B-88D8-AE7654EA85A7}"/>
                  </a:ext>
                </a:extLst>
              </p:cNvPr>
              <p:cNvGrpSpPr/>
              <p:nvPr/>
            </p:nvGrpSpPr>
            <p:grpSpPr>
              <a:xfrm>
                <a:off x="1151118" y="1055570"/>
                <a:ext cx="2544582" cy="1071078"/>
                <a:chOff x="1151118" y="1055570"/>
                <a:chExt cx="2544582" cy="107107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AAA1412-7DCF-45CA-821F-D659BD6FC1E1}"/>
                    </a:ext>
                  </a:extLst>
                </p:cNvPr>
                <p:cNvSpPr/>
                <p:nvPr/>
              </p:nvSpPr>
              <p:spPr>
                <a:xfrm>
                  <a:off x="1151118" y="1055570"/>
                  <a:ext cx="25445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ln w="0"/>
                      <a:solidFill>
                        <a:srgbClr val="00B0F0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Koi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8405FC-D44B-444C-BC2D-A148CC333F6C}"/>
                    </a:ext>
                  </a:extLst>
                </p:cNvPr>
                <p:cNvSpPr/>
                <p:nvPr/>
              </p:nvSpPr>
              <p:spPr>
                <a:xfrm>
                  <a:off x="1151118" y="1295651"/>
                  <a:ext cx="2544582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Type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Color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Pattern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Image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36F2385-9A82-4A7A-82A8-3CC0F0CDF66E}"/>
                  </a:ext>
                </a:extLst>
              </p:cNvPr>
              <p:cNvGrpSpPr/>
              <p:nvPr/>
            </p:nvGrpSpPr>
            <p:grpSpPr>
              <a:xfrm>
                <a:off x="1151117" y="2250954"/>
                <a:ext cx="2544582" cy="1255744"/>
                <a:chOff x="1151118" y="2126648"/>
                <a:chExt cx="2544582" cy="125574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2497003-6342-4A25-BE33-7A404E6A1DAF}"/>
                    </a:ext>
                  </a:extLst>
                </p:cNvPr>
                <p:cNvSpPr/>
                <p:nvPr/>
              </p:nvSpPr>
              <p:spPr>
                <a:xfrm>
                  <a:off x="1151118" y="2126648"/>
                  <a:ext cx="25445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ln w="0"/>
                      <a:solidFill>
                        <a:srgbClr val="00B0F0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Food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8EB96A2-F34C-4361-8E6B-DF65186286D2}"/>
                    </a:ext>
                  </a:extLst>
                </p:cNvPr>
                <p:cNvSpPr/>
                <p:nvPr/>
              </p:nvSpPr>
              <p:spPr>
                <a:xfrm>
                  <a:off x="1151118" y="2366729"/>
                  <a:ext cx="2544582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Name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Description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Nutrients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Effects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C9CAE0F-93E9-4561-B50B-0E9AAE7F6CBE}"/>
                  </a:ext>
                </a:extLst>
              </p:cNvPr>
              <p:cNvGrpSpPr/>
              <p:nvPr/>
            </p:nvGrpSpPr>
            <p:grpSpPr>
              <a:xfrm>
                <a:off x="1151117" y="3407468"/>
                <a:ext cx="2544582" cy="1071078"/>
                <a:chOff x="1151118" y="2126648"/>
                <a:chExt cx="2544582" cy="107107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FFE18E4-33A3-4938-90D0-5EBD3DF6F00F}"/>
                    </a:ext>
                  </a:extLst>
                </p:cNvPr>
                <p:cNvSpPr/>
                <p:nvPr/>
              </p:nvSpPr>
              <p:spPr>
                <a:xfrm>
                  <a:off x="1151118" y="2126648"/>
                  <a:ext cx="25445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ln w="0"/>
                      <a:solidFill>
                        <a:srgbClr val="00B0F0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Disease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63ADEED-6803-4257-8199-78416C34CBED}"/>
                    </a:ext>
                  </a:extLst>
                </p:cNvPr>
                <p:cNvSpPr/>
                <p:nvPr/>
              </p:nvSpPr>
              <p:spPr>
                <a:xfrm>
                  <a:off x="1151118" y="2366729"/>
                  <a:ext cx="2544582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Name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Description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Cure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FD2365B-949B-489C-AB46-97B071ECEA5B}"/>
                  </a:ext>
                </a:extLst>
              </p:cNvPr>
              <p:cNvGrpSpPr/>
              <p:nvPr/>
            </p:nvGrpSpPr>
            <p:grpSpPr>
              <a:xfrm>
                <a:off x="1151117" y="4485830"/>
                <a:ext cx="2976266" cy="1625076"/>
                <a:chOff x="1151118" y="2126648"/>
                <a:chExt cx="2544582" cy="162507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6739E80-7131-47EE-8059-D6A503053E85}"/>
                    </a:ext>
                  </a:extLst>
                </p:cNvPr>
                <p:cNvSpPr/>
                <p:nvPr/>
              </p:nvSpPr>
              <p:spPr>
                <a:xfrm>
                  <a:off x="1151118" y="2126648"/>
                  <a:ext cx="25445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ln w="0"/>
                      <a:solidFill>
                        <a:srgbClr val="00B0F0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Tank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78BDD54-C6B9-4D74-8D29-42A9EFDB1114}"/>
                    </a:ext>
                  </a:extLst>
                </p:cNvPr>
                <p:cNvSpPr/>
                <p:nvPr/>
              </p:nvSpPr>
              <p:spPr>
                <a:xfrm>
                  <a:off x="1151118" y="2366729"/>
                  <a:ext cx="2544582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w/ family per square/inches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w/ non-family per square /inches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w/ other species per square /inches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39D319C-CB34-471F-AF14-E379F9A03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32" y="716446"/>
                <a:ext cx="306225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F3A259-5582-423E-A410-CC8207BB8AF0}"/>
                </a:ext>
              </a:extLst>
            </p:cNvPr>
            <p:cNvSpPr/>
            <p:nvPr/>
          </p:nvSpPr>
          <p:spPr>
            <a:xfrm>
              <a:off x="3999092" y="5465119"/>
              <a:ext cx="29762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n w="0"/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Sensor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AEEB35-C1E5-4A2F-9354-BCE7165EFB13}"/>
                </a:ext>
              </a:extLst>
            </p:cNvPr>
            <p:cNvSpPr/>
            <p:nvPr/>
          </p:nvSpPr>
          <p:spPr>
            <a:xfrm>
              <a:off x="3999092" y="5758884"/>
              <a:ext cx="29762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Ph Level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Water Temperature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6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F161E2-68B4-45C9-A96B-899BEC782AA8}"/>
              </a:ext>
            </a:extLst>
          </p:cNvPr>
          <p:cNvGrpSpPr/>
          <p:nvPr/>
        </p:nvGrpSpPr>
        <p:grpSpPr>
          <a:xfrm>
            <a:off x="1065132" y="310394"/>
            <a:ext cx="3062251" cy="5852600"/>
            <a:chOff x="1065132" y="310394"/>
            <a:chExt cx="3062251" cy="5852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73FB1FD-9258-4302-9070-170C5A9FC03D}"/>
                </a:ext>
              </a:extLst>
            </p:cNvPr>
            <p:cNvSpPr/>
            <p:nvPr/>
          </p:nvSpPr>
          <p:spPr>
            <a:xfrm>
              <a:off x="1065132" y="310394"/>
              <a:ext cx="3062251" cy="5852600"/>
            </a:xfrm>
            <a:prstGeom prst="roundRect">
              <a:avLst>
                <a:gd name="adj" fmla="val 42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F9695A-851B-4F8E-AD33-4AAF6CBC9AF0}"/>
                </a:ext>
              </a:extLst>
            </p:cNvPr>
            <p:cNvSpPr/>
            <p:nvPr/>
          </p:nvSpPr>
          <p:spPr>
            <a:xfrm>
              <a:off x="1065132" y="377892"/>
              <a:ext cx="3062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n w="0"/>
                  <a:solidFill>
                    <a:srgbClr val="FE9238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F22123-A8FA-4961-B627-2F22CD713FC2}"/>
                </a:ext>
              </a:extLst>
            </p:cNvPr>
            <p:cNvSpPr/>
            <p:nvPr/>
          </p:nvSpPr>
          <p:spPr>
            <a:xfrm>
              <a:off x="1151117" y="2491035"/>
              <a:ext cx="25445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Recording all information  on specific Koi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BEECDF-F3A6-4CFB-A76E-BE647FC31D3E}"/>
                </a:ext>
              </a:extLst>
            </p:cNvPr>
            <p:cNvSpPr/>
            <p:nvPr/>
          </p:nvSpPr>
          <p:spPr>
            <a:xfrm>
              <a:off x="1151117" y="4725911"/>
              <a:ext cx="29762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Reading and converting sensor values to human readable value.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C3D104-0EAD-444A-B7E1-7FC59BF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32" y="716446"/>
              <a:ext cx="3062251" cy="0"/>
            </a:xfrm>
            <a:prstGeom prst="line">
              <a:avLst/>
            </a:prstGeom>
            <a:ln>
              <a:solidFill>
                <a:srgbClr val="FE92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2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229202-CAEE-4AF5-982E-29C3DE358E69}"/>
              </a:ext>
            </a:extLst>
          </p:cNvPr>
          <p:cNvGrpSpPr/>
          <p:nvPr/>
        </p:nvGrpSpPr>
        <p:grpSpPr>
          <a:xfrm>
            <a:off x="1065132" y="310394"/>
            <a:ext cx="3062251" cy="5852600"/>
            <a:chOff x="1065132" y="310394"/>
            <a:chExt cx="3062251" cy="58526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021B6DD-141C-423A-A1EC-E9D40C291140}"/>
                </a:ext>
              </a:extLst>
            </p:cNvPr>
            <p:cNvSpPr/>
            <p:nvPr/>
          </p:nvSpPr>
          <p:spPr>
            <a:xfrm>
              <a:off x="1065132" y="310394"/>
              <a:ext cx="3062251" cy="5852600"/>
            </a:xfrm>
            <a:prstGeom prst="roundRect">
              <a:avLst>
                <a:gd name="adj" fmla="val 42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15B2AF-B979-43B7-B682-0063F808A208}"/>
                </a:ext>
              </a:extLst>
            </p:cNvPr>
            <p:cNvSpPr/>
            <p:nvPr/>
          </p:nvSpPr>
          <p:spPr>
            <a:xfrm>
              <a:off x="1065132" y="377892"/>
              <a:ext cx="3062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n w="0"/>
                  <a:solidFill>
                    <a:srgbClr val="00B050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113428-E0F7-481B-9F20-1618663E5CFF}"/>
                </a:ext>
              </a:extLst>
            </p:cNvPr>
            <p:cNvSpPr/>
            <p:nvPr/>
          </p:nvSpPr>
          <p:spPr>
            <a:xfrm>
              <a:off x="1323966" y="3624510"/>
              <a:ext cx="25445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dirty="0"/>
                <a:t>KOI DISEASE MONITORING SYSTEM</a:t>
              </a:r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9F9E1-7EFE-41FD-AC89-015D88CC3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32" y="716446"/>
              <a:ext cx="306225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D420A11-D351-4630-9A72-68A5AAE4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39" y="1817871"/>
            <a:ext cx="1346236" cy="13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287EB7-E0CF-4D2A-AE12-165DC65F0BAB}"/>
              </a:ext>
            </a:extLst>
          </p:cNvPr>
          <p:cNvGrpSpPr/>
          <p:nvPr/>
        </p:nvGrpSpPr>
        <p:grpSpPr>
          <a:xfrm>
            <a:off x="4036932" y="2381250"/>
            <a:ext cx="3062251" cy="809944"/>
            <a:chOff x="4036932" y="2381250"/>
            <a:chExt cx="3062251" cy="8099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B266A4-F40B-4779-B092-D5C064F80C66}"/>
                </a:ext>
              </a:extLst>
            </p:cNvPr>
            <p:cNvSpPr/>
            <p:nvPr/>
          </p:nvSpPr>
          <p:spPr>
            <a:xfrm>
              <a:off x="4036932" y="2381250"/>
              <a:ext cx="3062251" cy="809944"/>
            </a:xfrm>
            <a:prstGeom prst="roundRect">
              <a:avLst>
                <a:gd name="adj" fmla="val 42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8E6AAA-58AA-4F4B-BA9C-53FB49C04EA3}"/>
                </a:ext>
              </a:extLst>
            </p:cNvPr>
            <p:cNvSpPr/>
            <p:nvPr/>
          </p:nvSpPr>
          <p:spPr>
            <a:xfrm>
              <a:off x="4036932" y="2524612"/>
              <a:ext cx="30622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EVALUATION / FEEDBACKING</a:t>
              </a:r>
            </a:p>
            <a:p>
              <a:pPr algn="ctr"/>
              <a:r>
                <a:rPr lang="en-US" sz="1200" dirty="0">
                  <a:ln w="0"/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ISO 25010:2011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8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E86DF3C-AA83-4310-8768-3CC6D888A74E}"/>
              </a:ext>
            </a:extLst>
          </p:cNvPr>
          <p:cNvGrpSpPr/>
          <p:nvPr/>
        </p:nvGrpSpPr>
        <p:grpSpPr>
          <a:xfrm>
            <a:off x="807051" y="-1106534"/>
            <a:ext cx="10922643" cy="8601294"/>
            <a:chOff x="807051" y="-1106534"/>
            <a:chExt cx="10922643" cy="86012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3C146A-5ED5-4283-987D-2B859CE571C6}"/>
                </a:ext>
              </a:extLst>
            </p:cNvPr>
            <p:cNvGrpSpPr/>
            <p:nvPr/>
          </p:nvGrpSpPr>
          <p:grpSpPr>
            <a:xfrm>
              <a:off x="4737247" y="-1106534"/>
              <a:ext cx="3062251" cy="6596562"/>
              <a:chOff x="1065132" y="310394"/>
              <a:chExt cx="3062251" cy="659656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5600A67-DBF1-4DC4-B7EF-E0041A19A7A0}"/>
                  </a:ext>
                </a:extLst>
              </p:cNvPr>
              <p:cNvSpPr/>
              <p:nvPr/>
            </p:nvSpPr>
            <p:spPr>
              <a:xfrm>
                <a:off x="1065132" y="310394"/>
                <a:ext cx="3062251" cy="6596562"/>
              </a:xfrm>
              <a:prstGeom prst="roundRect">
                <a:avLst>
                  <a:gd name="adj" fmla="val 42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srgbClr val="94A5AE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6E2A9-59FF-4390-841A-3307902A5A90}"/>
                  </a:ext>
                </a:extLst>
              </p:cNvPr>
              <p:cNvSpPr/>
              <p:nvPr/>
            </p:nvSpPr>
            <p:spPr>
              <a:xfrm>
                <a:off x="1065132" y="377892"/>
                <a:ext cx="30622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n w="0"/>
                    <a:solidFill>
                      <a:srgbClr val="FE9238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PROCESS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5CC75F-B154-44EE-A98B-B0392CB3C74D}"/>
                  </a:ext>
                </a:extLst>
              </p:cNvPr>
              <p:cNvSpPr/>
              <p:nvPr/>
            </p:nvSpPr>
            <p:spPr>
              <a:xfrm>
                <a:off x="1151117" y="2491035"/>
                <a:ext cx="25445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Recording all information  on specific Koi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F9EA31-8923-4DA8-A97C-B8804222B20E}"/>
                  </a:ext>
                </a:extLst>
              </p:cNvPr>
              <p:cNvSpPr/>
              <p:nvPr/>
            </p:nvSpPr>
            <p:spPr>
              <a:xfrm>
                <a:off x="1151117" y="4725911"/>
                <a:ext cx="29762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Reading and converting sensor values to human readable value.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1775A8F-1B2F-4D88-9D60-20E1CBE47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32" y="716446"/>
                <a:ext cx="3062251" cy="0"/>
              </a:xfrm>
              <a:prstGeom prst="line">
                <a:avLst/>
              </a:prstGeom>
              <a:ln>
                <a:solidFill>
                  <a:srgbClr val="FE92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EBAB66-3F18-421B-A43C-61F520C271BC}"/>
                </a:ext>
              </a:extLst>
            </p:cNvPr>
            <p:cNvGrpSpPr/>
            <p:nvPr/>
          </p:nvGrpSpPr>
          <p:grpSpPr>
            <a:xfrm>
              <a:off x="807051" y="-1106534"/>
              <a:ext cx="3062251" cy="6596562"/>
              <a:chOff x="3913107" y="156663"/>
              <a:chExt cx="3062251" cy="659656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6B7ADDA-FA3A-476B-AC44-D399CDF0A5E1}"/>
                  </a:ext>
                </a:extLst>
              </p:cNvPr>
              <p:cNvGrpSpPr/>
              <p:nvPr/>
            </p:nvGrpSpPr>
            <p:grpSpPr>
              <a:xfrm>
                <a:off x="3913107" y="156663"/>
                <a:ext cx="3062251" cy="6596562"/>
                <a:chOff x="1065132" y="310394"/>
                <a:chExt cx="3062251" cy="6596562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7E0B2A9C-190B-41D7-859F-EBED26F61528}"/>
                    </a:ext>
                  </a:extLst>
                </p:cNvPr>
                <p:cNvSpPr/>
                <p:nvPr/>
              </p:nvSpPr>
              <p:spPr>
                <a:xfrm>
                  <a:off x="1065132" y="310394"/>
                  <a:ext cx="3062251" cy="6596562"/>
                </a:xfrm>
                <a:prstGeom prst="roundRect">
                  <a:avLst>
                    <a:gd name="adj" fmla="val 4239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srgbClr val="94A5AE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682D564-1CC2-489F-96B0-D6BBB9215A73}"/>
                    </a:ext>
                  </a:extLst>
                </p:cNvPr>
                <p:cNvSpPr/>
                <p:nvPr/>
              </p:nvSpPr>
              <p:spPr>
                <a:xfrm>
                  <a:off x="1065132" y="377892"/>
                  <a:ext cx="306225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ln w="0"/>
                      <a:solidFill>
                        <a:srgbClr val="00B0F0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Times New Roman" panose="02020603050405020304" pitchFamily="18" charset="0"/>
                    </a:rPr>
                    <a:t>INPUTS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4F96A40-F725-4024-86CF-D750CF43DF1F}"/>
                    </a:ext>
                  </a:extLst>
                </p:cNvPr>
                <p:cNvGrpSpPr/>
                <p:nvPr/>
              </p:nvGrpSpPr>
              <p:grpSpPr>
                <a:xfrm>
                  <a:off x="1151118" y="1055570"/>
                  <a:ext cx="2544582" cy="1071078"/>
                  <a:chOff x="1151118" y="1055570"/>
                  <a:chExt cx="2544582" cy="1071078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9660FA4-B529-40C3-B0AA-5D33818DCECD}"/>
                      </a:ext>
                    </a:extLst>
                  </p:cNvPr>
                  <p:cNvSpPr/>
                  <p:nvPr/>
                </p:nvSpPr>
                <p:spPr>
                  <a:xfrm>
                    <a:off x="1151118" y="1055570"/>
                    <a:ext cx="254458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>
                        <a:ln w="0"/>
                        <a:solidFill>
                          <a:srgbClr val="00B0F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Koi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7172D4D5-55CD-4D55-9F13-C2E78014F24A}"/>
                      </a:ext>
                    </a:extLst>
                  </p:cNvPr>
                  <p:cNvSpPr/>
                  <p:nvPr/>
                </p:nvSpPr>
                <p:spPr>
                  <a:xfrm>
                    <a:off x="1151118" y="1295651"/>
                    <a:ext cx="254458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Type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Color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Pattern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Image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EE61C-14B6-463E-A51F-CCEDB569C205}"/>
                    </a:ext>
                  </a:extLst>
                </p:cNvPr>
                <p:cNvGrpSpPr/>
                <p:nvPr/>
              </p:nvGrpSpPr>
              <p:grpSpPr>
                <a:xfrm>
                  <a:off x="1151117" y="2250954"/>
                  <a:ext cx="2544582" cy="1255744"/>
                  <a:chOff x="1151118" y="2126648"/>
                  <a:chExt cx="2544582" cy="1255744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6BC8F17-476B-4667-B475-EE0C829F1E07}"/>
                      </a:ext>
                    </a:extLst>
                  </p:cNvPr>
                  <p:cNvSpPr/>
                  <p:nvPr/>
                </p:nvSpPr>
                <p:spPr>
                  <a:xfrm>
                    <a:off x="1151118" y="2126648"/>
                    <a:ext cx="254458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>
                        <a:ln w="0"/>
                        <a:solidFill>
                          <a:srgbClr val="00B0F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Food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A987D07-E209-4DC1-9F17-AF2CCF490B04}"/>
                      </a:ext>
                    </a:extLst>
                  </p:cNvPr>
                  <p:cNvSpPr/>
                  <p:nvPr/>
                </p:nvSpPr>
                <p:spPr>
                  <a:xfrm>
                    <a:off x="1151118" y="2366729"/>
                    <a:ext cx="2544582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Name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Description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Nutrients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Effects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E986908-1274-4222-85A8-C83B89D83AC5}"/>
                    </a:ext>
                  </a:extLst>
                </p:cNvPr>
                <p:cNvGrpSpPr/>
                <p:nvPr/>
              </p:nvGrpSpPr>
              <p:grpSpPr>
                <a:xfrm>
                  <a:off x="1151117" y="3407468"/>
                  <a:ext cx="2544582" cy="1071078"/>
                  <a:chOff x="1151118" y="2126648"/>
                  <a:chExt cx="2544582" cy="1071078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1F154B6-7EE0-421C-B367-6A74EC3DB96D}"/>
                      </a:ext>
                    </a:extLst>
                  </p:cNvPr>
                  <p:cNvSpPr/>
                  <p:nvPr/>
                </p:nvSpPr>
                <p:spPr>
                  <a:xfrm>
                    <a:off x="1151118" y="2126648"/>
                    <a:ext cx="254458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>
                        <a:ln w="0"/>
                        <a:solidFill>
                          <a:srgbClr val="00B0F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Disease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64ADC23-4379-436C-8E50-7D0E4C3A578B}"/>
                      </a:ext>
                    </a:extLst>
                  </p:cNvPr>
                  <p:cNvSpPr/>
                  <p:nvPr/>
                </p:nvSpPr>
                <p:spPr>
                  <a:xfrm>
                    <a:off x="1151118" y="2366729"/>
                    <a:ext cx="254458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Name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Description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Cure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1E29567-9FEC-41DE-A0BF-E48E368A7CF9}"/>
                    </a:ext>
                  </a:extLst>
                </p:cNvPr>
                <p:cNvGrpSpPr/>
                <p:nvPr/>
              </p:nvGrpSpPr>
              <p:grpSpPr>
                <a:xfrm>
                  <a:off x="1151117" y="4485830"/>
                  <a:ext cx="2976266" cy="1625076"/>
                  <a:chOff x="1151118" y="2126648"/>
                  <a:chExt cx="2544582" cy="16250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246C49C-EBFB-4113-B03A-C5C02A2533CF}"/>
                      </a:ext>
                    </a:extLst>
                  </p:cNvPr>
                  <p:cNvSpPr/>
                  <p:nvPr/>
                </p:nvSpPr>
                <p:spPr>
                  <a:xfrm>
                    <a:off x="1151118" y="2126648"/>
                    <a:ext cx="254458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400" b="1" dirty="0">
                        <a:ln w="0"/>
                        <a:solidFill>
                          <a:srgbClr val="00B0F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Tank</a:t>
                    </a: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36CCA7D-329A-412C-8720-68BE1152B10D}"/>
                      </a:ext>
                    </a:extLst>
                  </p:cNvPr>
                  <p:cNvSpPr/>
                  <p:nvPr/>
                </p:nvSpPr>
                <p:spPr>
                  <a:xfrm>
                    <a:off x="1151118" y="2366729"/>
                    <a:ext cx="2544582" cy="13849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w/ family per square/inches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w/ non-family per square /inches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ln w="0"/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rPr>
                      <a:t>w/ other species per square /inches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endParaRP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200" dirty="0">
                      <a:ln w="0"/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051C0D2-F4AC-4E35-A69C-FAE654B6B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5132" y="716446"/>
                  <a:ext cx="3062251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0B48E6-059A-4DE2-85FC-ED7F537EBD7D}"/>
                  </a:ext>
                </a:extLst>
              </p:cNvPr>
              <p:cNvSpPr/>
              <p:nvPr/>
            </p:nvSpPr>
            <p:spPr>
              <a:xfrm>
                <a:off x="3999092" y="5465119"/>
                <a:ext cx="29762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n w="0"/>
                    <a:solidFill>
                      <a:srgbClr val="00B0F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Sensor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659E77-87F6-4F4E-8166-F43A4E73C19E}"/>
                  </a:ext>
                </a:extLst>
              </p:cNvPr>
              <p:cNvSpPr/>
              <p:nvPr/>
            </p:nvSpPr>
            <p:spPr>
              <a:xfrm>
                <a:off x="3999092" y="5758884"/>
                <a:ext cx="29762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Ph Level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Water Temperature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E594BC-59A6-4ABB-823E-5C29BDCFF28C}"/>
                </a:ext>
              </a:extLst>
            </p:cNvPr>
            <p:cNvGrpSpPr/>
            <p:nvPr/>
          </p:nvGrpSpPr>
          <p:grpSpPr>
            <a:xfrm>
              <a:off x="8667443" y="-1106521"/>
              <a:ext cx="3062251" cy="6596549"/>
              <a:chOff x="1065132" y="310393"/>
              <a:chExt cx="3062251" cy="659654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74536BE-12D9-404F-96E9-4E88C92A295A}"/>
                  </a:ext>
                </a:extLst>
              </p:cNvPr>
              <p:cNvSpPr/>
              <p:nvPr/>
            </p:nvSpPr>
            <p:spPr>
              <a:xfrm>
                <a:off x="1065132" y="310393"/>
                <a:ext cx="3062251" cy="6596549"/>
              </a:xfrm>
              <a:prstGeom prst="roundRect">
                <a:avLst>
                  <a:gd name="adj" fmla="val 42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srgbClr val="94A5AE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8648A3-D509-4506-A400-5C098F61CBF0}"/>
                  </a:ext>
                </a:extLst>
              </p:cNvPr>
              <p:cNvSpPr/>
              <p:nvPr/>
            </p:nvSpPr>
            <p:spPr>
              <a:xfrm>
                <a:off x="1065132" y="377892"/>
                <a:ext cx="30622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n w="0"/>
                    <a:solidFill>
                      <a:srgbClr val="00B050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E19FA1-7146-4FE3-A309-DD00BF075F80}"/>
                  </a:ext>
                </a:extLst>
              </p:cNvPr>
              <p:cNvSpPr/>
              <p:nvPr/>
            </p:nvSpPr>
            <p:spPr>
              <a:xfrm>
                <a:off x="1323966" y="3624510"/>
                <a:ext cx="25445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dirty="0"/>
                  <a:t>KOI DISEASE MONITORING SYSTEM</a:t>
                </a:r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9D6EFF0-907F-447C-BF1C-9112D514A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32" y="716446"/>
                <a:ext cx="306225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A232924-5260-4EC5-B675-397DE3C2C070}"/>
                </a:ext>
              </a:extLst>
            </p:cNvPr>
            <p:cNvGrpSpPr/>
            <p:nvPr/>
          </p:nvGrpSpPr>
          <p:grpSpPr>
            <a:xfrm>
              <a:off x="4823232" y="6684816"/>
              <a:ext cx="3062251" cy="809944"/>
              <a:chOff x="4036932" y="2381250"/>
              <a:chExt cx="3062251" cy="8099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0364B92-0564-46AE-8A5A-BEAFB559E76B}"/>
                  </a:ext>
                </a:extLst>
              </p:cNvPr>
              <p:cNvSpPr/>
              <p:nvPr/>
            </p:nvSpPr>
            <p:spPr>
              <a:xfrm>
                <a:off x="4036932" y="2381250"/>
                <a:ext cx="3062251" cy="809944"/>
              </a:xfrm>
              <a:prstGeom prst="roundRect">
                <a:avLst>
                  <a:gd name="adj" fmla="val 423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srgbClr val="94A5AE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0FC2DB9-0B7B-4114-954A-25114697E702}"/>
                  </a:ext>
                </a:extLst>
              </p:cNvPr>
              <p:cNvSpPr/>
              <p:nvPr/>
            </p:nvSpPr>
            <p:spPr>
              <a:xfrm>
                <a:off x="4036932" y="2524612"/>
                <a:ext cx="306225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EVALUATION / FEEDBACKING</a:t>
                </a:r>
              </a:p>
              <a:p>
                <a:pPr algn="ctr"/>
                <a:r>
                  <a:rPr lang="en-US" sz="1200" dirty="0">
                    <a:ln w="0"/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rPr>
                  <a:t>ISO 25010:2011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641BBF-596B-46EF-ACD4-A79679CB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451" y="632737"/>
              <a:ext cx="1346236" cy="1344429"/>
            </a:xfrm>
            <a:prstGeom prst="rect">
              <a:avLst/>
            </a:prstGeom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760C74E-654A-4567-93C5-58D81051B49C}"/>
                </a:ext>
              </a:extLst>
            </p:cNvPr>
            <p:cNvSpPr/>
            <p:nvPr/>
          </p:nvSpPr>
          <p:spPr>
            <a:xfrm>
              <a:off x="3564502" y="2186560"/>
              <a:ext cx="1152278" cy="4413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371EC8B-3A9D-4256-B535-CDCB3F82BE04}"/>
                </a:ext>
              </a:extLst>
            </p:cNvPr>
            <p:cNvSpPr/>
            <p:nvPr/>
          </p:nvSpPr>
          <p:spPr>
            <a:xfrm>
              <a:off x="7494698" y="2230621"/>
              <a:ext cx="1152278" cy="4413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67BBDB-AEBF-4B22-80EB-E929276BAB6A}"/>
                </a:ext>
              </a:extLst>
            </p:cNvPr>
            <p:cNvSpPr/>
            <p:nvPr/>
          </p:nvSpPr>
          <p:spPr>
            <a:xfrm>
              <a:off x="3209925" y="1714500"/>
              <a:ext cx="659377" cy="1139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CD0E56-CBCA-4CE7-AADE-E6CC2CECD263}"/>
                </a:ext>
              </a:extLst>
            </p:cNvPr>
            <p:cNvSpPr/>
            <p:nvPr/>
          </p:nvSpPr>
          <p:spPr>
            <a:xfrm>
              <a:off x="7140121" y="1922193"/>
              <a:ext cx="659377" cy="1139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83F19A3-3221-4FA0-8922-9AAF1246117C}"/>
                </a:ext>
              </a:extLst>
            </p:cNvPr>
            <p:cNvCxnSpPr>
              <a:stCxn id="48" idx="2"/>
              <a:endCxn id="54" idx="3"/>
            </p:cNvCxnSpPr>
            <p:nvPr/>
          </p:nvCxnSpPr>
          <p:spPr>
            <a:xfrm rot="5400000">
              <a:off x="8242146" y="5133365"/>
              <a:ext cx="1599760" cy="2313086"/>
            </a:xfrm>
            <a:prstGeom prst="bentConnector2">
              <a:avLst/>
            </a:prstGeom>
            <a:ln w="139700">
              <a:solidFill>
                <a:schemeClr val="bg1"/>
              </a:solidFill>
              <a:tailEnd type="triangle"/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9E8814C-EEF8-48B0-978B-2AD71BA8F225}"/>
                </a:ext>
              </a:extLst>
            </p:cNvPr>
            <p:cNvCxnSpPr>
              <a:cxnSpLocks/>
              <a:stCxn id="54" idx="1"/>
              <a:endCxn id="32" idx="2"/>
            </p:cNvCxnSpPr>
            <p:nvPr/>
          </p:nvCxnSpPr>
          <p:spPr>
            <a:xfrm rot="10800000">
              <a:off x="2338178" y="5490028"/>
              <a:ext cx="2485055" cy="1599760"/>
            </a:xfrm>
            <a:prstGeom prst="bentConnector2">
              <a:avLst/>
            </a:prstGeom>
            <a:ln w="139700">
              <a:solidFill>
                <a:schemeClr val="bg1"/>
              </a:solidFill>
              <a:tailEnd type="triangle"/>
            </a:ln>
            <a:effectLst>
              <a:outerShdw blurRad="63500" sx="102000" sy="102000" algn="ctr" rotWithShape="0">
                <a:srgbClr val="94A5AE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5145263-CC95-42DF-AECA-A467DEB68F51}"/>
                </a:ext>
              </a:extLst>
            </p:cNvPr>
            <p:cNvSpPr/>
            <p:nvPr/>
          </p:nvSpPr>
          <p:spPr>
            <a:xfrm>
              <a:off x="9923191" y="4355810"/>
              <a:ext cx="659377" cy="1139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D307F3-48BF-4699-A2AE-7C2637E4209F}"/>
                </a:ext>
              </a:extLst>
            </p:cNvPr>
            <p:cNvSpPr/>
            <p:nvPr/>
          </p:nvSpPr>
          <p:spPr>
            <a:xfrm>
              <a:off x="2008487" y="5225143"/>
              <a:ext cx="659377" cy="264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2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AD92D8-8066-40A0-B55C-AD2C2B75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40" y="0"/>
            <a:ext cx="861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Jamel Yassin</dc:creator>
  <cp:lastModifiedBy>Jamel Yassin</cp:lastModifiedBy>
  <cp:revision>6</cp:revision>
  <dcterms:created xsi:type="dcterms:W3CDTF">2021-05-29T11:42:24Z</dcterms:created>
  <dcterms:modified xsi:type="dcterms:W3CDTF">2021-05-29T12:23:36Z</dcterms:modified>
</cp:coreProperties>
</file>