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200px-Raspberry_Pi_B+_illustration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1526540" y="2084070"/>
            <a:ext cx="3167380" cy="2112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6236" t="13571" r="32595" b="22857"/>
          <a:stretch>
            <a:fillRect/>
          </a:stretch>
        </p:blipFill>
        <p:spPr>
          <a:xfrm rot="16200000">
            <a:off x="5273675" y="2292350"/>
            <a:ext cx="2641600" cy="16954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178425" y="1234440"/>
            <a:ext cx="696595" cy="905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43220" y="1200150"/>
            <a:ext cx="508000" cy="9334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2"/>
          </p:cNvCxnSpPr>
          <p:nvPr/>
        </p:nvCxnSpPr>
        <p:spPr>
          <a:xfrm flipH="1" flipV="1">
            <a:off x="5309235" y="1229995"/>
            <a:ext cx="931545" cy="12890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059045" y="648335"/>
            <a:ext cx="499745" cy="58166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918325" y="652780"/>
            <a:ext cx="194945" cy="581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903845" y="703580"/>
            <a:ext cx="194945" cy="5816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918325" y="1285240"/>
            <a:ext cx="195580" cy="175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5933440" y="1461135"/>
            <a:ext cx="1082675" cy="10629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</p:cNvCxnSpPr>
          <p:nvPr/>
        </p:nvCxnSpPr>
        <p:spPr>
          <a:xfrm flipH="1">
            <a:off x="5852795" y="1461135"/>
            <a:ext cx="1163320" cy="10775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2"/>
          </p:cNvCxnSpPr>
          <p:nvPr/>
        </p:nvCxnSpPr>
        <p:spPr>
          <a:xfrm flipV="1">
            <a:off x="6323965" y="1461135"/>
            <a:ext cx="692150" cy="105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2"/>
          </p:cNvCxnSpPr>
          <p:nvPr/>
        </p:nvCxnSpPr>
        <p:spPr>
          <a:xfrm flipV="1">
            <a:off x="6367145" y="1285240"/>
            <a:ext cx="1634490" cy="121983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2"/>
          </p:cNvCxnSpPr>
          <p:nvPr/>
        </p:nvCxnSpPr>
        <p:spPr>
          <a:xfrm flipH="1">
            <a:off x="5843270" y="1285240"/>
            <a:ext cx="2158365" cy="15487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42965" y="1314450"/>
            <a:ext cx="2062480" cy="15240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65270" y="1862455"/>
            <a:ext cx="1812925" cy="193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52570" y="2049780"/>
            <a:ext cx="1917700" cy="4635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964305" y="2161540"/>
            <a:ext cx="2209800" cy="3429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jamel</cp:lastModifiedBy>
  <cp:revision>1</cp:revision>
  <dcterms:created xsi:type="dcterms:W3CDTF">2021-06-28T10:32:06Z</dcterms:created>
  <dcterms:modified xsi:type="dcterms:W3CDTF">2021-06-28T10:32:06Z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