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93A9-0456-40B7-A638-F251553A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560BC-1E97-461C-84EB-757400C3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9E56-AE7D-4A20-B103-E55FD44B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A6E1-B650-43BC-9F6C-6447374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0A64-DDAB-420A-B5D7-84C8230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E0EB-CB63-46A4-9875-356D675F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F32B-C2A9-4CB3-B9AE-C2D45477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29DB-26B1-414F-81FD-97E072F2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14EC-3BD0-4D86-AE2E-267E9C5A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B914-7D51-4844-81A3-CBCE6BC7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72E94-A30A-4B93-90C1-A6DCF1D9A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C99A0-E79C-44E9-946E-66DDCB13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1301-43F2-41CD-AF0C-670B0514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3FBF-4E16-4C79-A0B1-688B2114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A996-8452-46DF-A2B0-ADBE4DF5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84EF-0AB3-44BD-89E1-7D87F566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433A-2D61-41EF-97C7-0A007381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E1E8-2A3A-41BB-9FD8-5C6A1423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46A7A-F983-4CA8-BE5B-6D985CD3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2F0-604C-4823-A951-721E651D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8BB8-557D-42A5-A5BA-E3A5A3A5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2858-7FE1-436D-B61C-32DFEF33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566E-03E4-4E93-BBA8-A63E0139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D174-F685-4FCD-A0C1-B0C9DA59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F565-B86C-4265-8C57-04C1347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9DE5-D371-4D45-A147-71E7958F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A91D-5939-420B-B2BC-8607ABC26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A1B83-4B6F-4F90-9687-177B31E9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10302-FBEE-4886-B7FD-C2900EE8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085E-3C47-45B0-AFEA-FA39FC02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C39A-330A-4222-AD5E-466CD9B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0F00-4D3C-41C4-B22C-D40C6C39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D4F98-2872-4048-93FB-236C79D5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E1D68-BBDB-40ED-8CD7-B1A176BE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C16F6-A2E8-48A3-80A1-34A76304E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2D95-29EA-4A72-8F36-55B25F37A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D7EC2-910D-4BDE-9D84-3BEC1D9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628F8-87A8-4189-92AA-1512C8DA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24071-79E6-4429-AAB7-08A03F9D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0528-3CA6-41B3-9244-2212AB0A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6AF71-AE15-4544-B74D-755960D3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2C77B-5AD4-44BE-A90F-07AC1FEB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9AE38-176A-4D7D-9803-B5AA7C6A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CB2B3-56D4-4B7E-AE75-AE1B3150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33821-7755-47DE-8F8B-4FE84D30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33CD-FB1F-4F69-B946-D2D40666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BA9F-32E2-46CB-A265-2F44456B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485-1EE2-4753-83DF-8F4B4B85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FE9A-A469-49EB-AA38-DD6B6B41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852A-C192-4BBE-9B42-3B498D2B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3B2E2-0518-4177-A46D-AB6FE306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B7B7-732B-4782-8132-28B96F15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E01E-3B6B-40DD-8E19-F607411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E6BCB-72A3-4594-9C5B-3E4870632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2E00-7195-493A-A186-CAB6C05D5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A631-40D0-4463-9916-773CBE1D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16F6-EABF-4526-A5CE-6E5D1033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AE3E4-61FD-4065-9EC5-7CC7C14B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710EC-743D-46FB-B0BA-3122E94A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DEE2-61C2-43A7-941A-F77C302E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40DE-F778-41B3-85F4-DA19770E9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F3A3-F466-45AC-94F5-1750D289D3E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4236-3047-43BF-949B-D7DCAE08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C39B-5CEC-4898-91E1-53C447401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BEAC-D6AF-4A58-865A-9198239D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ebase, google icon - Free download on Iconfinder">
            <a:extLst>
              <a:ext uri="{FF2B5EF4-FFF2-40B4-BE49-F238E27FC236}">
                <a16:creationId xmlns:a16="http://schemas.microsoft.com/office/drawing/2014/main" id="{C14D7D47-B492-47C1-8189-2FA7E6623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2" t="13464" r="24356" b="14591"/>
          <a:stretch/>
        </p:blipFill>
        <p:spPr bwMode="auto">
          <a:xfrm>
            <a:off x="1557337" y="4528009"/>
            <a:ext cx="771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iphone x icon for web design and so Vector Image">
            <a:extLst>
              <a:ext uri="{FF2B5EF4-FFF2-40B4-BE49-F238E27FC236}">
                <a16:creationId xmlns:a16="http://schemas.microsoft.com/office/drawing/2014/main" id="{1676E8CE-5AA0-4678-A2ED-FDB83ECEF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t="9764" r="30787" b="17596"/>
          <a:stretch/>
        </p:blipFill>
        <p:spPr bwMode="auto">
          <a:xfrm>
            <a:off x="9184079" y="1990165"/>
            <a:ext cx="642937" cy="131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34940A-F7B6-417B-853F-2D31F739E252}"/>
              </a:ext>
            </a:extLst>
          </p:cNvPr>
          <p:cNvGrpSpPr/>
          <p:nvPr/>
        </p:nvGrpSpPr>
        <p:grpSpPr>
          <a:xfrm>
            <a:off x="8474503" y="4714595"/>
            <a:ext cx="2651124" cy="2017205"/>
            <a:chOff x="8039779" y="4173997"/>
            <a:chExt cx="2651124" cy="2017205"/>
          </a:xfrm>
        </p:grpSpPr>
        <p:pic>
          <p:nvPicPr>
            <p:cNvPr id="8" name="Picture 12" descr="Raspberry Pi Icon #35510 - Free Icons Library">
              <a:extLst>
                <a:ext uri="{FF2B5EF4-FFF2-40B4-BE49-F238E27FC236}">
                  <a16:creationId xmlns:a16="http://schemas.microsoft.com/office/drawing/2014/main" id="{EE0B1C05-2213-4A35-AE8A-E6CBE1800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9779" y="4882022"/>
              <a:ext cx="1943099" cy="130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Micro SD Card Icon | Simply Styled Iconset | dAKirby309">
              <a:extLst>
                <a:ext uri="{FF2B5EF4-FFF2-40B4-BE49-F238E27FC236}">
                  <a16:creationId xmlns:a16="http://schemas.microsoft.com/office/drawing/2014/main" id="{FA8BEC39-2597-41DA-9FF0-99F4A107D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2878" y="5268324"/>
              <a:ext cx="708025" cy="70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hermometer Icon Hot Temperature Vector Stock Illustration - Download Image  Now - iStock">
              <a:extLst>
                <a:ext uri="{FF2B5EF4-FFF2-40B4-BE49-F238E27FC236}">
                  <a16:creationId xmlns:a16="http://schemas.microsoft.com/office/drawing/2014/main" id="{6826E7EA-F7FA-4F4F-97D4-4AF8AE146F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5" t="13942" r="29568" b="12501"/>
            <a:stretch/>
          </p:blipFill>
          <p:spPr bwMode="auto">
            <a:xfrm>
              <a:off x="9213056" y="4205987"/>
              <a:ext cx="332219" cy="58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h meter - Free education icons">
              <a:extLst>
                <a:ext uri="{FF2B5EF4-FFF2-40B4-BE49-F238E27FC236}">
                  <a16:creationId xmlns:a16="http://schemas.microsoft.com/office/drawing/2014/main" id="{1045C438-14A5-4082-B6B4-237A4387D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456" y="4173997"/>
              <a:ext cx="708025" cy="70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Aquarium Icon – Free Download, PNG and Vector">
            <a:extLst>
              <a:ext uri="{FF2B5EF4-FFF2-40B4-BE49-F238E27FC236}">
                <a16:creationId xmlns:a16="http://schemas.microsoft.com/office/drawing/2014/main" id="{756B1FAB-F50C-415E-9C77-7634AB39D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13246" r="10597" b="9933"/>
          <a:stretch/>
        </p:blipFill>
        <p:spPr bwMode="auto">
          <a:xfrm>
            <a:off x="8817949" y="412425"/>
            <a:ext cx="11620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ork &amp; Office Illustrations | Flat design illustration, Illustration  design, Illustration">
            <a:extLst>
              <a:ext uri="{FF2B5EF4-FFF2-40B4-BE49-F238E27FC236}">
                <a16:creationId xmlns:a16="http://schemas.microsoft.com/office/drawing/2014/main" id="{99D45CDA-928D-4F2A-B23A-1A65FE4B9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1" t="13239" r="13575" b="10223"/>
          <a:stretch/>
        </p:blipFill>
        <p:spPr bwMode="auto">
          <a:xfrm flipH="1">
            <a:off x="895350" y="52388"/>
            <a:ext cx="2095500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105662-58EB-4E11-A034-08176AE6D681}"/>
              </a:ext>
            </a:extLst>
          </p:cNvPr>
          <p:cNvCxnSpPr>
            <a:cxnSpLocks/>
            <a:stCxn id="1040" idx="1"/>
            <a:endCxn id="1038" idx="1"/>
          </p:cNvCxnSpPr>
          <p:nvPr/>
        </p:nvCxnSpPr>
        <p:spPr>
          <a:xfrm>
            <a:off x="2990850" y="933450"/>
            <a:ext cx="5827099" cy="3142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DF3D8A-A940-42A2-8B79-F622E2F686C6}"/>
              </a:ext>
            </a:extLst>
          </p:cNvPr>
          <p:cNvCxnSpPr>
            <a:cxnSpLocks/>
            <a:stCxn id="1040" idx="2"/>
            <a:endCxn id="1028" idx="0"/>
          </p:cNvCxnSpPr>
          <p:nvPr/>
        </p:nvCxnSpPr>
        <p:spPr>
          <a:xfrm>
            <a:off x="1943100" y="1814512"/>
            <a:ext cx="0" cy="271349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9D92BB-6EFA-4DBD-ADC7-A9B9CCF0F045}"/>
              </a:ext>
            </a:extLst>
          </p:cNvPr>
          <p:cNvCxnSpPr>
            <a:cxnSpLocks/>
            <a:stCxn id="1030" idx="1"/>
            <a:endCxn id="1028" idx="3"/>
          </p:cNvCxnSpPr>
          <p:nvPr/>
        </p:nvCxnSpPr>
        <p:spPr>
          <a:xfrm flipH="1">
            <a:off x="2328862" y="2647670"/>
            <a:ext cx="6855217" cy="241850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7660E-26EC-493F-9831-8A48917EDEA5}"/>
              </a:ext>
            </a:extLst>
          </p:cNvPr>
          <p:cNvCxnSpPr>
            <a:cxnSpLocks/>
            <a:stCxn id="8" idx="1"/>
            <a:endCxn id="1028" idx="3"/>
          </p:cNvCxnSpPr>
          <p:nvPr/>
        </p:nvCxnSpPr>
        <p:spPr>
          <a:xfrm flipH="1" flipV="1">
            <a:off x="2328862" y="5066172"/>
            <a:ext cx="6145641" cy="101103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A3955F9-A321-4A30-AD1F-5A30E99797B9}"/>
              </a:ext>
            </a:extLst>
          </p:cNvPr>
          <p:cNvSpPr/>
          <p:nvPr/>
        </p:nvSpPr>
        <p:spPr>
          <a:xfrm>
            <a:off x="173345" y="5539011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latin typeface="+mj-lt"/>
              </a:rPr>
              <a:t>Firebase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30B49B-BBAE-46C8-A958-7A1A1D78620C}"/>
              </a:ext>
            </a:extLst>
          </p:cNvPr>
          <p:cNvSpPr/>
          <p:nvPr/>
        </p:nvSpPr>
        <p:spPr>
          <a:xfrm>
            <a:off x="2684647" y="670548"/>
            <a:ext cx="596405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latin typeface="+mj-lt"/>
              </a:rPr>
              <a:t>1.  Experiments Koi Behaviors and statuses based on variables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21FF85-3ADB-45FE-BB02-AA0F922DD07E}"/>
              </a:ext>
            </a:extLst>
          </p:cNvPr>
          <p:cNvSpPr/>
          <p:nvPr/>
        </p:nvSpPr>
        <p:spPr>
          <a:xfrm>
            <a:off x="2014538" y="1783623"/>
            <a:ext cx="40481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0" cap="none" spc="0" dirty="0">
                <a:ln w="0"/>
                <a:latin typeface="+mj-lt"/>
              </a:rPr>
              <a:t>2. Store results of the experiment </a:t>
            </a:r>
            <a:r>
              <a:rPr lang="en-US" sz="1200" dirty="0">
                <a:ln w="0"/>
                <a:latin typeface="+mj-lt"/>
              </a:rPr>
              <a:t>on a cloud server</a:t>
            </a:r>
            <a:endParaRPr lang="en-US" sz="1200" b="0" cap="none" spc="0" dirty="0">
              <a:ln w="0"/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014F6E-9098-4B1E-8420-9BA9A4A96456}"/>
              </a:ext>
            </a:extLst>
          </p:cNvPr>
          <p:cNvSpPr/>
          <p:nvPr/>
        </p:nvSpPr>
        <p:spPr>
          <a:xfrm>
            <a:off x="9075124" y="3380443"/>
            <a:ext cx="23475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0" cap="none" spc="0" dirty="0">
                <a:ln w="0"/>
                <a:latin typeface="+mj-lt"/>
              </a:rPr>
              <a:t>3.  Every time client access the app. The app gets real-time data from the cloud server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0BE909-7127-4312-A7BB-AEF55DF42549}"/>
              </a:ext>
            </a:extLst>
          </p:cNvPr>
          <p:cNvSpPr/>
          <p:nvPr/>
        </p:nvSpPr>
        <p:spPr>
          <a:xfrm>
            <a:off x="7431843" y="4824206"/>
            <a:ext cx="23228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indent="-228600">
              <a:buAutoNum type="arabicPeriod" startAt="4"/>
            </a:pPr>
            <a:r>
              <a:rPr lang="en-US" sz="1200" b="0" cap="none" spc="0" dirty="0">
                <a:ln w="0"/>
                <a:latin typeface="+mj-lt"/>
              </a:rPr>
              <a:t>Sensor detects water quality</a:t>
            </a:r>
            <a:r>
              <a:rPr lang="en-US" sz="1200" dirty="0">
                <a:ln w="0"/>
                <a:latin typeface="+mj-lt"/>
              </a:rPr>
              <a:t> and raspberry pi send it to a cloud server</a:t>
            </a:r>
            <a:endParaRPr lang="en-US" sz="1200" b="0" cap="none" spc="0" dirty="0">
              <a:ln w="0"/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9DE414-3E77-4727-848B-A65BBD6959B8}"/>
              </a:ext>
            </a:extLst>
          </p:cNvPr>
          <p:cNvSpPr/>
          <p:nvPr/>
        </p:nvSpPr>
        <p:spPr>
          <a:xfrm>
            <a:off x="-586757" y="1765846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rgbClr val="92D050"/>
                </a:solidFill>
                <a:latin typeface="+mj-lt"/>
              </a:rPr>
              <a:t>ADMIN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DAB945-653A-45F0-B733-576D3B6D0EB4}"/>
              </a:ext>
            </a:extLst>
          </p:cNvPr>
          <p:cNvSpPr/>
          <p:nvPr/>
        </p:nvSpPr>
        <p:spPr>
          <a:xfrm>
            <a:off x="8474503" y="2543840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rgbClr val="92D050"/>
                </a:solidFill>
                <a:latin typeface="+mj-lt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3065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Jamel Yassin</dc:creator>
  <cp:lastModifiedBy>Jamel Yassin</cp:lastModifiedBy>
  <cp:revision>3</cp:revision>
  <dcterms:created xsi:type="dcterms:W3CDTF">2021-05-30T05:13:38Z</dcterms:created>
  <dcterms:modified xsi:type="dcterms:W3CDTF">2021-05-30T05:32:50Z</dcterms:modified>
</cp:coreProperties>
</file>