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3" r:id="rId3"/>
    <p:sldId id="259" r:id="rId4"/>
    <p:sldId id="294" r:id="rId5"/>
    <p:sldId id="295" r:id="rId6"/>
    <p:sldId id="296" r:id="rId7"/>
    <p:sldId id="289" r:id="rId8"/>
    <p:sldId id="291" r:id="rId9"/>
    <p:sldId id="297" r:id="rId10"/>
    <p:sldId id="298" r:id="rId11"/>
    <p:sldId id="292" r:id="rId12"/>
    <p:sldId id="290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3605" autoAdjust="0"/>
  </p:normalViewPr>
  <p:slideViewPr>
    <p:cSldViewPr snapToGrid="0">
      <p:cViewPr varScale="1">
        <p:scale>
          <a:sx n="120" d="100"/>
          <a:sy n="120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3:2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2241 543 24575,'0'-8'0,"-3"-4"0,-1-5 0,-3 0 0,-2-5 0,1 5 0,-3-1 0,2 1 0,-1 1 0,2 0 0,2 1 0,1 2 0,1 3 0,0 0 0,1 4 0,-1 1 0,1 0 0,-1 0 0,2-2 0,-2 0 0,1-1 0,-2-1 0,0-2 0,-2-1 0,-2-1 0,-3 1 0,-3-3 0,0 2 0,-2-2 0,0 1 0,2 1 0,-1 0 0,-3 2 0,-3-2 0,-5 0 0,-3 0 0,-4 1 0,-3 1 0,-4 1 0,0-1 0,1 1 0,-1 0 0,-1-1 0,1 3 0,-2 0 0,2 3 0,0 2 0,1 1 0,4 2 0,1 0 0,0 0 0,-4 0 0,-4 0 0,-2 0 0,1 1 0,4 4 0,1 2 0,3 2 0,3 0 0,1 1 0,7-2 0,7-4 0,1 0 0,0 5 0,-4 5 0,-7 12 0,-4 11 0,3-2 0,-1 1 0,8-4 0,5-5 0,-2 4 0,4 0 0,0-2 0,2 1 0,2-1 0,1 0 0,0 0 0,0-3 0,1 0 0,2 0 0,0 0 0,0 2 0,1-3 0,-3 1 0,1 0 0,0 2 0,-2 4 0,1-1 0,-1 1 0,0 0 0,1-3 0,1-2 0,0-1 0,1-3 0,-2 0 0,-2 1 0,-1-1 0,1 2 0,2-2 0,0-1 0,-1 0 0,-1-2 0,1 0 0,0 2 0,1-2 0,-1 3 0,-2 0 0,1 0 0,-1 0 0,3-2 0,-1 1 0,1-1 0,1-1 0,-1 0 0,2-3 0,1 0 0,1-2 0,-1 1 0,-2 1 0,2 1 0,-1 4 0,0-2 0,2 3 0,-2 0 0,3 0 0,-1 3 0,0 0 0,2 2 0,-4 20 0,-2 12 0,-5 19 0,-1 7 0,-3 9 0,-2 0 0,0 0 0,0-9 0,-4-7 0,13-55 0,6-29 0,5-17 0,0 8 0,0 2 0,0 5 0,0 35 0,0 3 0,-3 43 0,0 7 0,0 3 0,0 0 0,0-12 0,0-10 0,0-3 0,0-9 0,3-10 0,0-7 0,0-5 0,0-3 0,0-1 0,0 0 0,0-1 0,0 1 0,0 1 0,0-1 0,2 1 0,4-2 0,5 0 0,5 0 0,4 1 0,6-1 0,3 1 0,3-1 0,-2-4 0,0-2 0,3-3 0,5 1 0,2 0 0,1-1 0,0-1 0,0-2 0,0-1 0,-3 0 0,1 0 0,-4-2 0,1-3 0,-1 0 0,-4-2 0,-1-1 0,-6 0 0,-2-2 0,-1 0 0,0 0 0,1 0 0,-2 0 0,-2 0 0,0 0 0,0 0 0,-1 0 0,1 0 0,2-2 0,0-4 0,2-3 0,3-3 0,-3 1 0,1 0 0,-2-3 0,1-4 0,6-5 0,4-4 0,2-3 0,2-2 0,0-2 0,-1-1 0,0-3 0,-2 0 0,0 0 0,-3 0 0,-3 4 0,-5 2 0,-5 3 0,-1 2 0,-3 2 0,-2 3 0,-2 2 0,-1 3 0,0-3 0,0-2 0,3-4 0,1-1 0,2-2 0,0 1 0,-2-1 0,0 0 0,-1 3 0,1 0 0,-1 3 0,0 3 0,-3 0 0,0 5 0,-2-2 0,-1 0 0,1-3 0,-1-3 0,1-3 0,1-1 0,-2 1 0,0 0 0,-1 1 0,1-4 0,2-2 0,3-4 0,0-3 0,2 2 0,0-1 0,3 0 0,-1 2 0,-1 4 0,-1 4 0,-2 3 0,1-1 0,-1-3 0,2-2 0,0-4 0,3-4 0,0-3 0,-2 3 0,2 0 0,-2 0 0,0-1 0,0-3 0,-3 4 0,0 1 0,-1 1 0,1-2 0,-1-4 0,0-4 0,3-3 0,1-1 0,3-2 0,-1 6 0,-1 3 0,-1 3 0,-3 8 0,0 5 0,-1 6 0,-2 3 0,-1 1 0,-2-1 0,-1 3 0,-1 1 0,-1 1 0,0 2 0,1 0 0,0 0 0,0 1 0,1-1 0,-1-1 0,-1-1 0,0 0 0,1-2 0,0 3 0,0-1 0,0 1 0,-2 2 0,1 1 0,1 2 0,1 0 0,1-1 0,-2 0 0,0 1 0,-2-1 0,0 1 0,0 0 0,0 0 0,0 0 0,0 1 0,0-1 0,0 0 0,0-2 0,0-1 0,0-2 0,0 0 0,0-1 0,0 0 0,0 0 0,0 1 0,0 1 0,0 1 0,0 2 0,0 1 0,0-1 0,0 2 0,0-1 0,0 0 0,0-1 0,0 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4:2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319 24575,'-2'-18'0,"-2"-4"0,-10-9 0,-3-1 0,-4-3 0,-1 3 0,4 9 0,-5 0 0,2 4 0,-3 1 0,-4 2 0,-1 3 0,-3 3 0,-1 0 0,3 2 0,1 3 0,0 2 0,3 2 0,0 1 0,1 0 0,3 0 0,3 0 0,-2 2 0,1 1 0,-2 3 0,-1 3 0,1 2 0,2 1 0,1 3 0,1 0 0,-2 2 0,-1 3 0,0 4 0,-2 0 0,1 1 0,0 3 0,2 1 0,2-1 0,2 1 0,-1 0 0,-1 2 0,-1 5 0,-3 1 0,-2 2 0,-2 6 0,-3 1 0,-1 0 0,-3 1 0,2-3 0,1 1 0,2-2 0,4-4 0,1 0 0,3-5 0,4-5 0,3-4 0,3-4 0,2 1 0,0 2 0,3-2 0,2-3 0,0-6 0,1-6 0,-1-7 0,-1-5 0,0-4 0,0 0 0,0-1 0,1 8 0,0 18 0,-2 12 0,0 14 0,0 12 0,-3 3 0,1 13 0,-2 1 0,-2-6 0,2-7 0,1-13 0,1-11 0,1-7 0,0-6 0,0-4 0,1-3 0,-1-2 0,1 0 0,0 1 0,-2 3 0,1 0 0,2 3 0,-1 1 0,1 0 0,1 2 0,-1-1 0,1 2 0,1 2 0,0-2 0,1 3 0,1-4 0,-2 1 0,-1-1 0,1-2 0,0-2 0,2-2 0,0 0 0,0 0 0,0 1 0,0-2 0,0 2 0,0 1 0,0-1 0,0 1 0,0-1 0,0 1 0,0 1 0,0 3 0,0 4 0,0-2 0,0 1 0,0 1 0,0 1 0,0 4 0,0 0 0,1-2 0,3 0 0,1-3 0,0-2 0,-1-4 0,-2-1 0,1-2 0,-1-1 0,0-2 0,0 1 0,2 0 0,0 0 0,-2-1 0,2 1 0,-3 0 0,3 3 0,0 2 0,1 0 0,-1 0 0,1-1 0,-1-3 0,-1-1 0,0 0 0,1-2 0,1 1 0,0-1 0,1-1 0,0 2 0,2 1 0,0 0 0,-1 0 0,1-1 0,-1 1 0,1 2 0,1-1 0,-1-1 0,2-1 0,0-1 0,1-2 0,-1 0 0,-2-2 0,2 0 0,1 0 0,2 1 0,-1 0 0,-2 0 0,2-2 0,-1 1 0,2 0 0,2 2 0,0 0 0,2-1 0,-2 1 0,2 0 0,1 0 0,1 0 0,0 0 0,-1 0 0,-3-1 0,-1-2 0,-1 1 0,-4-2 0,0-1 0,-3 1 0,1-2 0,1 1 0,1-2 0,1 1 0,2 0 0,2 0 0,-2 0 0,5 1 0,1 1 0,0 1 0,1-1 0,-1-1 0,-1 1 0,0-1 0,0 2 0,0-1 0,-1-2 0,2-1 0,1 0 0,1 0 0,5-1 0,1 1 0,1-2 0,1 3 0,-2-1 0,3 1 0,-3 0 0,0-1 0,-3 1 0,-1-1 0,0 1 0,-4-2 0,-1 0 0,-2-1 0,0 0 0,2 0 0,-1-2 0,2 0 0,-1 1 0,0-1 0,0 0 0,3 0 0,0 0 0,3 0 0,2 0 0,1 0 0,2-3 0,0-3 0,-5-3 0,-2-3 0,-2 1 0,-1-1 0,3-2 0,0-2 0,-1-1 0,3-1 0,-2 0 0,2-1 0,0-2 0,-2 0 0,0 0 0,-1 1 0,-2 3 0,0-3 0,-1 2 0,-4 2 0,-1-1 0,-1 3 0,-1-4 0,2-2 0,1 2 0,0-2 0,0 0 0,0 0 0,0-3 0,-1 0 0,-1 2 0,-2-1 0,0 1 0,0 1 0,0 0 0,-2 5 0,1 1 0,-1-1 0,-1 0 0,0-2 0,-1-2 0,0-1 0,-1-1 0,-1 1 0,1 0 0,-1-1 0,-1 1 0,0-3 0,1 0 0,-1 0 0,1-2 0,-1 1 0,-2 1 0,0-1 0,0 0 0,0 0 0,0-4 0,0-2 0,0-4 0,0-3 0,0-9 0,0-6 0,0-7 0,0-7 0,0-5 0,-3-10 0,-3 6 0,-3-15 0,-3 8 0,1 11 0,0-2 0,0 16 0,-3-10 0,-1-7 0,1 4 0,1 1 0,1 3 0,0 4 0,1 5 0,0 3 0,0 4 0,0 3 0,0 2 0,3 6 0,1 5 0,0 5 0,2 7 0,-1 3 0,1 2 0,0-1 0,-2 0 0,1 0 0,0-1 0,-1-1 0,0-1 0,0 1 0,3 2 0,-1 1 0,-1-1 0,1 0 0,-1 1 0,-1 0 0,3 0 0,-2 2 0,2 2 0,0 2 0,-2 1 0,0-1 0,0 0 0,-2 1 0,2 1 0,0 1 0,0 2 0,2 0 0,-2 1 0,0 1 0,0 0 0,0 0 0,1 0 0,0 2 0,-1 0 0,-1 2 0,0 0 0,0 0 0,0-1 0,-1-1 0,0 0 0,1 0 0,-1 2 0,1-2 0,-1 0 0,1 0 0,2-1 0,0 1 0,-1 0 0,2-1 0,-1 1 0,1-2 0,2 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19:09.2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12081 4389 24575,'90'0'0,"-35"0"0,5 0 0,36 1 0,7 1-1093,-32 0 1,0 1 0,1 1 387,3 0 0,1 2 1,-2 1 704,-3 0 0,0 2 0,-3 0 0,17 4 0,0 1 0,-14-3 0,4 1 0,2-1 0,11 3 0,4 1 0,2-1-820,-13-1 1,2-1 0,2 0 0,-1 0 783,1 0 1,0-1-1,1 0 1,0 0 35,6 0 0,2 1 0,-1-1 0,-2-1 0,-8-1 0,-2 0 0,-1-1 0,-4 1 587,6-1 0,-4 0 1,-5 1-588,14 2 0,-19-2 0,-40-5 0,-30-4 2217,4 0-2217,33 0 3276,38 0-2740,-18-1 0,6-1-1520,15 0 1,5 0 983,6 0 0,2 0-1005,-24 0 0,1-1 0,3 1 1005,14-1 0,3-1 0,6 1-656,-18 0 1,3-1-1,4 1 1,2-1 0,2 0 372,-3 0 0,3 0 0,2 0 1,0 0-1,2 0 0,-2 0-216,3 1 0,1-1 0,-1 1 1,1 0-1,1-1 0,-1 1 499,1 0 0,1 0 0,1 0 0,-1 0 0,0 0 0,0 0-304,-1 0 1,0 0 0,0 0-1,0 0 1,0 1 0,0-1 303,-1 0 0,-1 1 0,0-1 0,0 1 0,1 0 0,1-1 174,6 1 1,2-1 0,0 1 0,0-1 0,-1 1 0,-3 0-175,-8 0 0,-1 0 0,-1 0 0,-1 1 0,-4-1 0,-4 1 0,12 0 0,-4 0 0,-5 1 0,-6-1 0,1 1 0,-7-1 0,-9 1 0,21-1 0,-23 1 0,29 0 1555,-37 0 0,2-1-1555,4-1 0,3 0 0,2-1 0,5-2 994,25-2 1,9-1-995,-20 2 0,4 0 0,2-1 782,11 0 0,2-1 0,2 0-782,-20 2 0,1 1 0,0-1 0,1 1-805,-1 0 1,-1-1 0,1 1-1,1 0 805,2 0 0,1-1 0,1 1 0,-1 0 0,-1-1 0,1 1 0,-1 0 0,1 0 0,1 0 0,-1-1 0,1 1 0,0 0 0,-2-1 0,1-1 0,-1 1 0,-4 0-358,12-2 0,-4 1 0,-5 0 358,10-2 0,-11 2 1923,2-3-1923,-74 11 2721,2-5-2721,9-11 0,19-15 0,37-33 0,-26 22 0,3-1 1247,10-8 0,2-1-1247,7-5 0,2 1 0,-2 1 0,0 1 0,1 0 0,-1 0 0,-1 2 0,-1 1 0,-10 7 0,-1 1 0,-5 3 0,-2 3 757,-8 3 1,-2 2-758,31-26 0,-6 4 0,-8 5 0,-4 5 0,-10 8 0,-7 4 0,-8 7 0,-3 2 1983,-4 3-1983,-4 0 414,-1 2-414,-4-1 0,0 1 0,-3 2 0,-2 2 0,-1 1 0,-2 0 0,0-3 0,0-2 0,0-2 0,0-4 0,0-2 0,2-3 0,1-3 0,-1-2 0,-1-2 0,-1-2 0,0 2 0,1-2 0,0 0 0,-2 3 0,-2-1 0,-2 1 0,2-2 0,0-4 0,-1-1 0,-1-3 0,-1-1 0,-1 3 0,0 0 0,0 3 0,0 2 0,0-1 0,0 0 0,0 3 0,0 0 0,0 1 0,0 5 0,0 2 0,0 0 0,0 2 0,2-1 0,1 1 0,2 2 0,-1 4 0,-1 0 0,-4 1 0,-1-6 0,-5-9 0,-2-5 0,-2-6 0,-2 1 0,0 1 0,0 0 0,0 3 0,1 5 0,4 3 0,2 5 0,1 1 0,-1 0 0,-3 0 0,0 0 0,0 0 0,0 1 0,0 1 0,1-2 0,1 2 0,0-3 0,0 1 0,-2 1 0,0 1 0,0 1 0,-2 3 0,2 1 0,0 3 0,1 2 0,0 0 0,-3 0 0,0 0 0,-1 0 0,-2 0 0,-1 2 0,-2-2 0,-3 2 0,-4-1 0,-8-2 0,-12 1 0,-2-1 0,-10-2 0,-1 1 0,-9 0 0,-5 2 0,-4 2 0,-17 2-1017,-8 2 1017,41 5 0,-3 0 0,-5 1 0,-2 1 0,-4-1 0,-1 1 0,-3 0 0,0 0 0,9 0 0,0 0 0,-3 0 0,0 0 0,11-1 0,2 1 0,0 1 0,-1-2 0,-12-2 0,-4 0 0,-3-2 0,-5 1 0,7-1 0,-5-1 0,-2 1 0,-10-2 0,-2-1 0,0 2-1093,0 0 1,0 1 0,0 0 999,4 1 1,-1-1 0,1 1 92,2 1 0,-1 0 0,0 0-1093,-7 0 1,-2 1 0,2 1 616,4-1 0,1 0 0,1 0 476,1 0 0,1 0 0,2 1-581,7 1 0,2 0 0,1 0 581,4 0 0,1 0 0,0 0-183,-1 0 1,-1 0 0,3 0 182,-26 0 0,5 0 658,15 0 0,3 0-658,12 0 0,3 0 1638,2 0 0,3 0-843,-34 0 1841,13 0-2636,-3 0 0,28 0 0,-4 0-1639,-16 0 1,-6 0 1301,8 0 0,-3 0 0,-3 0 337,-4 0 0,-2 0 0,-2 0-198,-3 0 0,-1 0 0,0 0 198,1 0 0,0 0 0,1 0 0,4 0 0,0 0 0,0 0 0,-1 0 0,0 0 0,-2 0-731,-4 0 0,0 0 0,-3 0 731,-5 0 0,-2 0 0,0 0 0,-1 0 0,0 0 0,1 0 0,9 0 0,1 0 0,5 0 0,-16 0 0,8 0 0,19 0 0,4 0-210,10 0 1,1 0 209,-3 0 0,0 0 0,1 0 0,1 0 3276,-41 0-1875,25-2 273,27 0-1674,27-1 3276,11-1-2738,-28 2-538,-55 0 0,22 2 0,-7 0-1093,11-1 1,-4 0 0,-1 0 289,2-1 0,-1 0 0,-1 1 803,-10-1 0,-1 1 0,-3-1-968,-10 1 1,-2 0 0,0 0 967,3 0 0,0 1 0,-1 1 0,19-1 0,-1 0 0,0 0 0,2 0-551,-17 0 0,2 0 0,4 0 551,13 0 0,2 0 0,2 0-406,-32 0 1,5 0 405,15 0 0,5 0 0,12 0 0,2 0 0,5 0 0,3 0 3276,-24 0-3131,16 0 0,-7 0-145,-14 0 0,-6 0 0,17 0 0,-3 0 0,-3 0 0,-11-2 0,-4-1 0,-2-2-220,18-1 0,-2-2 1,0 0-1,-2-2 220,-6 0 0,-1-1 0,-1 0 0,1-1 0,3-1 0,1 1 0,0-1 0,0 1 0,3 0 0,0 0 0,1 1 0,-1 0 0,1 1 0,-1 1 0,0 0 0,-3 0 0,7 1 0,-2 1 0,-2-1 0,-2 1 0,-2 0-400,5 1 1,-3-1-1,-1 1 1,-2 0-1,0 0 1,0 0 399,-5 1 0,-2-1 0,0 2 0,0-1 0,0 1 0,2 0 0,-11 0 0,1 0 0,0 1 0,2 0 0,2 0-360,5 1 0,2 0 0,0 0 0,2 0 0,2 1 360,-12 0 0,3 1 0,1-1 0,4 1-308,-9 0 0,3-1 0,3 1 308,7 0 0,1 0 0,5 0 685,-18 0 0,5 0-685,13-2 0,5 0 1638,10 0 0,6 0-1203,-14-2 2841,43-1-2356,4 3-920,-37 0 0,4 1 0,-9 0-1547,-27-2 0,-8-2 1547,27 1 0,-4 0 0,-1-2 0,-12-1 0,-3-1 0,0-1-480,20 2 0,0 0 0,-1-1 0,1 1 480,-1 2 0,1-1 0,-1 2 0,0-1 0,-1 0 0,0-1 0,-1 2 0,-2 0 0,-10 0 0,-1 2 0,-2 0 0,-1 0-792,-2 0 0,-1 1 0,-1-1 0,-1 1 792,13 0 0,-1 0 0,-2 0 0,1 0 0,1 1 0,1 0 0,1-1 0,0 2 0,1-1 0,1 0 0,-13 0 0,2 0 0,0 0 0,1 0-419,-1 0 0,0 0 0,1 0 1,3 0 418,12 0 0,3 0 0,1 0 0,0 0 522,-19 0 1,1 0 0,4 0-523,14 0 0,3 0 0,2 0 1133,-16 1 1,3 0-1134,12 1 0,2 0 0,4 0 0,1 0 0,5-1 0,1 0 0,0 1 0,0 0-177,-7 3 1,-3 3 176,-8 5 0,-2 1 0,-6 3 0,-2 1 786,-4 1 0,1 2-786,0-1 0,4 2 0,12-2 0,2 2 0,-10 6 0,-1 2 0,-8 6 0,-2 3-57,26-10 0,-2 1 0,0 1 57,-2 2 0,-1 2 0,2-1 0,-23 13 0,5 0-435,9-4 1,5 1 434,11-3 0,4 0 1638,9-2 0,2 1-1261,-2 6 1,4 1-378,10-6 0,5 0 0,-18 45 0,20-10 0,20-12 1482,1 6-1482,6-10 2781,1-11-2781,13-18 1622,19-10-1622,24 13 0,-8 3 0,3 8-1639,14 16 1,3 4 1182,-21-18 1,0 0 0,2 3 455,8 8 0,2 2 0,0 0-937,-3-4 0,-1 0 1,2 1 936,5 4 0,0 1 0,3 1 0,-11-12 0,2 1 0,0 0 0,0-3-837,15 11 1,0-3 0,2 0 836,-8-8 0,1 0 0,3-1 0,0 0-626,1-1 0,2-1 0,1-1 1,1-2 625,3 1 0,2-2 0,0 0 0,-2-2 667,-4-2 0,-1-1 1,-1-2-1,-6-4-667,29 10 0,-11-7 1131,-32-14 1,-9-7-1132,-10-10 3150,16-5-3150,48 12 0,-27-1 0,5 4 1021,10 5 1,8 4-1022,-26-5 0,5 3 0,3 1 0,1 1-820,6 2 1,1 1 0,2 1 0,2 0 442,-7-1 0,3 1 0,1 1 1,1 0-1,1 1-170,-8-3 1,1 1 0,1 0 0,0 0 0,0 0 0,-1 1 408,13 4 0,-2 0 1,1 0-1,-1 0 0,2 1-304,-11-4 0,1 0 0,0 1 0,0-1 1,1 1-1,-2-1 442,15 4 0,-1 1 0,0-1 0,-1 0 0,-1-1 209,-7-2 0,-1 0 0,-1 0 1,-1-1-1,-3-1-209,9 3 0,-2 0 0,-3-1 0,-4-3 0,4 1 0,-5-2 0,-6-3 1379,7-1 1,-6-5-1380,-9-6 0,2-5 1638,12-4 0,7-2-1591,-4 1 0,7 1 0,3-2-47,-13 0 0,3-1 0,2-1 0,0 0 0,2 0 0,2 0 0,0-1 0,1 0 0,0-1 0,1 1 0,0-1 0,-1-1-820,0 0 1,0-1 0,0-1 0,1 1 727,7 0 0,2 0 1,1-1-1,1 0 92,-13 2 0,2-1 0,0 0 0,-1 0 0,-1 0 0,13-1 0,0 0 0,-3 0 0,-4 0 0,6 1 0,-5-1 0,-8 2 0,2 1 0,-13 1 796,6-1-796,-17-4 0,6-1 0,14-2 0,4 0 1638,6-3 0,-1 1-1584,-5 1 1,-7 2-55,14 0 0,-16 3 3276,-24 3-1203,-18 1-2073,-15 2 0,-6-1 0,1 0 0,2-2 2018,0 0-2018,1-1 0,-4 1 0,-1 1 0,-3 0 0,-4 2 0,1-1 0,-2 0 0,-1-1 0,-1 0 0,-1 1 0,-1-1 0,-1 0 0,0-1 0,-2 0 0,-1-3 0,0-1 0,0-3 0,0-3 0,0-3 0,0-1 0,0 1 0,-1 2 0,-5 1 0,-7 1 0,-7-1 0,-6 1 0,-4 1 0,-1 2 0,2 3 0,3 2 0,5 2 0,2 0 0,3 0 0,3 1 0,3-1 0,5 0 0,2 2 0,3-2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1:49.1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0 542 24575,'50'0'0,"2"0"0,10 0 0,-6 0 0,9 0 0,12 0 0,16 0-714,-36 0 1,3 0 713,1 0 0,2 0 0,5 0 0,0 0 0,1 0 0,0 0 0,-2 0 0,-1 0 0,1 0 0,0 0 0,-3 0 0,1 0 0,2 0 0,1 0 0,2 0 0,0 0 0,1 0 0,0 0 0,1 0 0,2 0 0,-2 0 0,1 0 0,4 0 0,0 0 173,2 0 1,-3 0-174,-13 0 0,-5 0 0,18 0 0,-46 0 0,-3 0 0,36 0 0,-13-2 0,5 0 0,10 0 0,2 0 0,-1 0 0,0 0 161,-8 0 1,0 1-162,0 0 0,1 2 0,9-1 0,2 0 0,12 0 0,4 0-987,-18 0 1,3 0-1,1 0 987,4 0 0,2-1 0,-1 2 0,0-1 0,1 1 0,1 1-1093,8 1 1,2 1 0,1 1 1090,2 1 1,0 0 0,1 1 1,2 2 0,1 0 0,0 1 0,-20-3 0,0 0 0,-1 0 0,-1 0 0,13 2 0,-2-1 0,-4-1-211,21 3 1,-10-1 210,-28-4 0,-10-2 0,-7-2 0,-33-5 0,-8-1 502,-1 0-502,8 0 0,33-5 0,32-4 0,-21 2 0,7-1 0,-2 0 0,5-1 0,2 0-135,2 1 1,1-1 0,4 1 134,14-2 0,5 0 0,1 1-200,-19 3 0,2 0 0,0 1 0,1 1 200,0 1 0,-1 1 0,2 0 0,1 2 0,7-2 0,2 2 0,1 0 0,-2 0 0,0 2 0,-1 1 0,-1 0 0,-1 0 0,-5 2 0,-2 0 0,-1 0 0,-2 0 0,13 0 0,-4 0 0,2 0 0,2 0 0,0 0 0,1 0 132,3 0 1,0 0 0,1 0-133,4 1 0,0-1 0,-1-1 0,-5 1 0,-2-1 0,-5-1-578,13-2 1,-7-2 577,-15-2 0,-3-3 0,3-1 0,1-3 0,8 0 0,1-1 363,-6 3 1,1 1-364,-16 3 0,2 2 0,2-1 163,10 1 1,2 0 0,4 1-164,-11 2 0,2 0 0,3 1 0,2-1-820,13 1 1,3-1 0,1 0 0,0 2 731,-2-1 0,0 1 1,0 1-1,1 0 88,0 0 0,1 0 0,-1 0 0,0 1 0,-1-1 0,0 1 0,-1 0 0,1 0 0,0 1 0,0 1 0,0 0 0,1 1 0,-17 0 0,1 1 0,0 0 0,-2 1 0,-2 0-42,8 0 0,-3 1 0,-2 0 1,-4 0 41,8 2 0,-4-1 0,-4 0 0,13-2 0,-6-3-1070,-19-4 1,0-3 1069,25-1 0,5 0 0,-27 1 0,1 1 0,1 0 337,0 0 0,2 1 1,1 1-338,12-1 0,2 2 0,2 0 336,5 0 1,2 2-1,4-1-336,-14 0 0,2 0 0,2 0 0,2 0-287,-13 0 1,1 0 0,1 0 0,0 0 0,0 0 286,0 0 0,0 0 0,0 0 0,0 0 0,-1 0 0,1 0 0,-1 0 0,1 0 0,-1 0 0,-1 0 0,18 0 0,-1 0 0,-1 0 0,-1 0 819,-2 1 0,0 0 0,-2 0 0,-4 0-677,10 1 1,-4 0-1,-6 0-142,9 0 0,-13 1 1232,-4 1-1232,-42-4 0,42 0 987,-21 0 0,5 0-987,15 1 0,5-2 0,8 0 0,1-1 1236,-2-1 0,3 1-1236,-15 1 0,3-1 0,2 1-956,10-1 1,3 1-1,3 0 956,-17 1 0,3 0 0,0 0 0,2 0-820,8 0 1,3 0 0,0 0 0,-3 0 479,-7 0 1,-2 0 0,0 0 0,0 0 339,0 0 0,-1 0 0,1 0 0,0 0-481,0 0 0,0 0 0,0 0 0,1 0 481,1 0 0,0 0 0,0 0 0,-1 0 257,-5 0 1,0 0 0,-2 0 0,-3 0-258,4 0 0,-5 0 0,-5 0-822,3 0 0,-7 0 822,32-7 0,-36-1 0,4-1 1354,5-2 0,3 0-1354,1-1 0,1 0 0,-2 0 0,-1 2 0,-8 1 0,0 1 0,7-2 0,2 1 0,-1-1 0,-1 1 0,-5 1 0,0 1 0,-2-1 0,-2 0 1614,-11 2 1,-4 1-1615,28-2 0,-24 3 0,-19 4 3276,-13-1-232,-9 1-1704,-3 0-1340,-2 0 63,2 0-63,-3-1 0,0-1 0,5-4 0,-7 3 0,5-1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1:51.5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0 179 24575,'51'0'0,"15"0"0,18 0-595,-26 0 1,5 0 594,15 0 0,6 0-1093,-16 0 1,3 0 0,2 0 495,14-1 1,4 0 0,1-1 596,-18-1 0,2 1 0,0-1 0,0 0 0,1 1 0,1-1 0,0 0 0,0 0 0,1 0 0,0-1 0,0 0 0,-2 1 0,20-1 0,-1 1 0,-1 0 0,2 0 0,-1 0 0,0 0 452,-5 0 0,0 0 1,-4 0-453,-11 1 0,-3 0 0,-3 0 0,20 0 0,-7 0 0,-17 1 0,-4 0 0,-3 0 0,2-1-772,24-3 0,7-1 772,-13 2 0,4-1 0,1 1 153,5 0 1,1-1-1,2 2-153,-16 0 0,3 1 0,-1 1 0,-2-1 0,19 2 0,-2 0 0,-1 0 0,-3 0 0,-1 0 0,1 0 0,1 0 0,0 0 0,2 0 0,6 0 0,1 0 0,1 0 0,-23 0 0,0 0 0,0 0 0,-1 0 0,24 0 0,-1-1 0,0 2 0,-3 0 0,1 0 0,-7 0-291,10 1 1,-7 1 290,-17-1 0,-6 1 0,22 0 0,-31-2 0,20-4 0,10 0 0,-38 0 0,3 0 0,8 0 0,3 0 0,9-1 0,2 0-432,9 0 1,0 0 431,-8 2 0,-1-1 0,2 1 0,-2 0 0,-13 2 0,-2 0 0,2 0 0,0-1 0,1 0 0,-3-1 735,-10 1 0,-2-1-735,4-1 0,-2 0 819,23-4 0,-30 4 0,-18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1:52.7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74 24575,'79'0'0,"-30"0"0,4 0 0,10 0 0,4 0-834,9-1 0,5-2 834,-15 1 0,4-1 0,2-1-1093,9 0 1,2-1 0,1 1-1,1-1 1,0 0 0,5 1 856,-7 1 1,4 0 0,0 1 0,-5 0 70,1 0 1,-4 0-1,4 1 165,-8 1 0,4 0 0,1 0 0,0-1 0,6 1 0,1 0 0,1 0 0,-2-1-647,-4 1 1,-1 0 0,0 0 0,2 0 646,12 0 0,2 0 0,-1 0 0,-6 0 0,-3 0 0,-6 0 0,-4 0 136,14 0 1,-9 0-137,-29-1 0,-5 1 3276,24 0-2336,-5 0-940,14 0 0,-22 0 0,4 0 0,9-1 0,3-1 701,6 0 1,2 0-702,4 0 0,-2 0 0,-11 0 0,-2 1 0,0 0 0,-2 1 1638,-4 0 0,-2 0-1590,0 0 1,-5 0-1,11-1 1,-16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38:44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5664 3320 24575,'23'0'0,"20"0"0,23 5 0,22 9 0,-32-2 0,4 0 0,14 4 0,6 1 0,15 1 0,3 1-1131,-28-8 0,0 0 1,0 0 1130,-2-2 0,-1 1 0,-2-2 0,16 4 0,-4-1 0,-7-4 0,-2-1-172,0 1 0,1-1 172,-1 0 0,1-1 0,5-1 0,0-1 0,0-1 0,-2 1 0,-8-2 0,-4-1 0,38 1 0,-36-1 0,-36-1 0,-13-1 2436,-10-1-2436,0 0 1300,1-1-1300,0 0 0,3 1 0,5-2 0,10-1 0,9-6 0,1-3 0,0-1 0,-3-3 0,-3 2 0,1-2 0,-4 0 0,-3 2 0,1-4 0,-2-2 0,0-1 0,-1-2 0,-4 6 0,2 0 0,-1 1 0,1-1 0,1-2 0,0 0 0,1-1 0,0 1 0,0-1 0,0 0 0,1 0 0,-2 2 0,0 0 0,-2 3 0,0 0 0,-1-1 0,1-1 0,-2-3 0,0-1 0,1 1 0,-1-1 0,4-2 0,0-2 0,2-5 0,0-1 0,1 1 0,-1 3 0,0 5 0,0 1 0,-1 4 0,-2 2 0,-1 1 0,-4 6 0,-4 6 0,-4 6 0,-3 5 0,0 1 0,0-2 0,0-17 0,2-2 0,4-24 0,1 3 0,0-1 0,0-6 0,-4 6 0,2-1 0,-1 2 0,-1 11 0,-1 0 0,-1 2 0,1 0 0,0-4 0,0 1 0,0-1 0,1 1 0,-1 1 0,0 1 0,-2-3 0,1-1 0,-1-1 0,0 0 0,0 1 0,0 2 0,0 2 0,0 0 0,0 3 0,0 2 0,0 1 0,0 2 0,0-4 0,0-1 0,0-1 0,0-2 0,0 1 0,0-3 0,0-1 0,0 0 0,0 0 0,0 3 0,0 2 0,0-2 0,0 3 0,0 0 0,0 1 0,0 3 0,0 0 0,0-1 0,0-1 0,0-2 0,0 2 0,0-2 0,0-1 0,-2 1 0,0 0 0,-1 2 0,1 2 0,2 1 0,-2 1 0,0-1 0,-1 0 0,2 0 0,1 0 0,-2 0 0,0-1 0,0-1 0,-2 0 0,2-3 0,-2 0 0,-1 0 0,1 0 0,-2 2 0,1 0 0,-1 0 0,-1-2 0,2 0 0,0 2 0,-2 0 0,0 4 0,-3-3 0,-2-2 0,1 0 0,-2-1 0,-2 1 0,0-1 0,-2 0 0,-1 0 0,0-2 0,-2 1 0,-4-3 0,-3-1 0,-1 3 0,3 2 0,2 4 0,2 0 0,0 0 0,0 1 0,-1 4 0,0 2 0,-5 0 0,-13-8 0,-2-4 0,2-1 0,4 2 0,11 5 0,1 0 0,-3-1 0,-3-2 0,-3 0 0,1 1 0,5 3 0,0 1 0,2 1 0,-3-1 0,-2-1 0,-1 0 0,-3-1 0,-1 1 0,0 0 0,-1 2 0,1 1 0,-1 1 0,-2 0 0,0 2 0,-2 1 0,2 2 0,5 0 0,5 0 0,3 2 0,1 1 0,1 2 0,-1 0 0,-3 0 0,-8 0 0,-36 0 0,-26 0 0,32-1 0,-4-1-2909,-1-1 1,0 1 2908,12 0 0,0-1 0,-6 0 0,-1 0-564,1 0 0,-2 0 564,-9-1 0,-4 0 0,-10-1 0,-1-1-759,2 2 0,0 0 759,-4 0 0,-1-1 0,-1 1 0,0 0 0,3 1 0,1 0 0,2 1 0,2 0-516,5 2 0,1 0 516,2-1 0,0 1 0,1 0 0,0 0 0,3 0 0,2 0 1819,8 0 0,1 0-1819,-1 0 0,2 0 1219,-35 0-1219,23 0 0,13 0 2000,12 0-2000,-20 0 0,-10 0 0,-3 0 0,4 0 0,-4 0 1023,-12 0-1023,44 0 0,0 0 0,-1 0 0,1 0 0,-49 0 0,5 3 0,5 0 0,2 1 0,3-1 0,3 0 0,-2 0 0,13 1 928,8-2-928,4 0 0,1 1 0,-6 0 0,0 2 0,1-2 687,-2 1-687,-3 1 0,2-2 0,0 1 0,13 0 0,17-2 0,7 0 0,1-1 0,-12-1 0,-14 0 0,-46 6-684,43-1 0,-1 2 684,-11 2 0,0 2 0,1 0 0,4 1 0,13-2 0,2 2 0,-3 0 0,0 0-218,-36 10 218,-3 3 0,16-2 0,8-2 0,8 0 0,2 2 0,0 1 0,3 0 1352,3-2-1352,4 0 234,2-1-234,5-1 0,2 1 0,2-3 0,5-1 0,4-1 0,3 0 0,3 1 0,1 0 0,2 0 0,2-2 0,1 0 0,0-1 0,1 2 0,-2 1 0,0 0 0,0-1 0,2-1 0,2 0 0,0-1 0,2 0 0,1-1 0,-1 0 0,1 1 0,0 1 0,-1 4 0,1-1 0,0 0 0,1 1 0,-1-2 0,-1 3 0,1-1 0,-2 1 0,3 1 0,0 0 0,0-1 0,2-3 0,1-2 0,2 0 0,1 8 0,1 8 0,0 7 0,0 2 0,0-6 0,-1-2 0,-2 1 0,1 2 0,0-4 0,1-3 0,1-5 0,0-5 0,-1-2 0,1-3 0,0 0 0,0-2 0,0-1 0,0 0 0,0-1 0,0 1 0,0-1 0,0-1 0,0 1 0,0 0 0,2 3 0,1 2 0,3-1 0,2 1 0,0 1 0,0-2 0,-1 2 0,-1-2 0,-2-2 0,-2-2 0,0-1 0,-1 0 0,1-1 0,1 0 0,-2 0 0,1 1 0,0 1 0,1 1 0,3 1 0,0 2 0,2 2 0,0 2 0,1 2 0,-2 7 0,-2 25 0,-5 1 0,-1-6 0,-5-16 0,0-28 0,-2 0 0,1-4 0,3-1 0,3-2 0,0 2 0,11 19 0,0 1 0,20 24 0,0-9 0,1-2 0,1-4 0,-7-10 0,3 1 0,3-3 0,3 1 0,3 1 0,3 0 0,-4-1 0,1 0 0,2-1 0,6 2 0,6 2 0,1 0 0,1-1 0,1-1 0,8 2 0,7 0 0,3 0 0,8 1 0,2-3 0,7 3-434,-39-8 0,2 1 434,4 0 0,0 0 0,5 3 0,0 1 0,-2-1 0,-1-1 0,-3 0 0,-2-1 0,36 7 0,-14-10 0,-9-4 0,-6-4 0,14-2-3249,-15 2 1,7 2 3248,5 1 0,4 2 0,4 2 0,1 1-88,-3 2 0,-4 2 88,-20-2 0,-1 1-231,1 0 0,0 1 231,3 1 0,0 0 0,0 1 0,0 0 0,2 0 0,0 1 0,-2-1 0,-2 1 0,-5-2 0,0 0 0,2 0 0,0-1 0,41 13 0,-10-5 0,-14-2 0,-12-3 6180,-2-3-6180,8-1 1091,5 1-1091,8 5 1,-6 1-1,-11-2 0,-1-1 0,-4-1 0,7 2 0,0 0 0,-9-1 0,-4-1 731,-6-2-731,-5-1 0,-4-3 0,-3-1 0,0 1 0,-1-1 0,0 1 0,0-1 0,-2-1 0,2-1 0,4-2 0,3-3 0,2-1 0,-5-1 0,5-2 0,-2 0 0,-2-1 0,-1 1 0,-11 2 0,-2 0 0,-1 0 0,-4 0 0,1 0 0,-2 0 0,-2 0 0,-1 0 0,-3 0 0,1 0 0,0 0 0,-2-2 0,-1 0 0,0 0 0,0 0 0,2 2 0,0-2 0,1 0 0,-1-2 0,0 1 0,3 1 0,-1-1 0,0 1 0,2-1 0,-2-1 0,1 1 0,-1-1 0,-1 2 0,0 0 0,0 0 0,0 1 0,0-1 0,0 0 0,0 0 0,-1 0 0,1 2 0,0 0 0,-2-1 0,1 0 0,-1-1 0,1 0 0,0 1 0,1 1 0,2 0 0,0-1 0,0 1 0,0 0 0,-2 0 0,2 0 0,1 0 0,1 0 0,3 0 0,-1 0 0,2 0 0,-2 0 0,0 0 0,1 0 0,2 0 0,0 0 0,-2 0 0,-1 0 0,-3 0 0,-1 0 0,1 0 0,3 0 0,11 0 0,18 0 0,-17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74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83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24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83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92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29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19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318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232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93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38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692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0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2/13/24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However, this form of representation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still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has two representations for the number 0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83526" y="2707689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0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10511" y="4429356"/>
            <a:ext cx="160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0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2902419" y="2265320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0000 0000 0000 0000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2902419" y="3986987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1111 1111 1111 1111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CCD75E-5DF4-B915-B39D-BEA63780B5D8}"/>
              </a:ext>
            </a:extLst>
          </p:cNvPr>
          <p:cNvSpPr/>
          <p:nvPr/>
        </p:nvSpPr>
        <p:spPr>
          <a:xfrm>
            <a:off x="1837914" y="2696206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8E6B28-D650-DCC9-9FB6-54D3FADBD9E3}"/>
              </a:ext>
            </a:extLst>
          </p:cNvPr>
          <p:cNvSpPr/>
          <p:nvPr/>
        </p:nvSpPr>
        <p:spPr>
          <a:xfrm>
            <a:off x="1837914" y="4406389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Finally, we have the binary representation form called </a:t>
            </a:r>
            <a:r>
              <a:rPr lang="en-PH" sz="2400" b="1" dirty="0">
                <a:solidFill>
                  <a:srgbClr val="00B0F0"/>
                </a:solidFill>
                <a:latin typeface="-webkit-standard"/>
              </a:rPr>
              <a:t>Two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's Complement</a:t>
            </a:r>
            <a:endParaRPr lang="en-PH" sz="2400" b="0" i="0" u="none" strike="noStrike" dirty="0">
              <a:solidFill>
                <a:srgbClr val="00B0F0"/>
              </a:solidFill>
              <a:effectLst/>
              <a:latin typeface="-webkit-sta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2F56-A625-BDF0-BEAF-D13D41119A93}"/>
              </a:ext>
            </a:extLst>
          </p:cNvPr>
          <p:cNvSpPr txBox="1"/>
          <p:nvPr/>
        </p:nvSpPr>
        <p:spPr>
          <a:xfrm>
            <a:off x="598964" y="2228671"/>
            <a:ext cx="10710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order to represent a </a:t>
            </a:r>
            <a:r>
              <a:rPr lang="en-PH" sz="2400" b="1" dirty="0">
                <a:solidFill>
                  <a:srgbClr val="FF0000"/>
                </a:solidFill>
              </a:rPr>
              <a:t>negative number </a:t>
            </a:r>
            <a:r>
              <a:rPr lang="en-PH" sz="2400" dirty="0"/>
              <a:t>in Two’s complement:</a:t>
            </a:r>
          </a:p>
          <a:p>
            <a:pPr algn="l"/>
            <a:endParaRPr lang="en-PH" sz="2400" dirty="0"/>
          </a:p>
          <a:p>
            <a:pPr marL="457200" indent="-457200" algn="l">
              <a:buFont typeface="+mj-lt"/>
              <a:buAutoNum type="arabicPeriod"/>
            </a:pPr>
            <a:r>
              <a:rPr lang="en-PH" sz="2400" dirty="0"/>
              <a:t>Take the </a:t>
            </a:r>
            <a:r>
              <a:rPr lang="en-PH" sz="2400" b="1" dirty="0">
                <a:solidFill>
                  <a:srgbClr val="0070C0"/>
                </a:solidFill>
              </a:rPr>
              <a:t>1's Complement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Add 1 </a:t>
            </a:r>
            <a:r>
              <a:rPr lang="en-PH" sz="2400" dirty="0"/>
              <a:t>to the Least Significant Bit (LSB).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01CB-8E9D-AD42-448B-F4CFEF4CC9B1}"/>
              </a:ext>
            </a:extLst>
          </p:cNvPr>
          <p:cNvSpPr txBox="1"/>
          <p:nvPr/>
        </p:nvSpPr>
        <p:spPr>
          <a:xfrm>
            <a:off x="598964" y="4054267"/>
            <a:ext cx="3765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 LSB is the </a:t>
            </a:r>
            <a:r>
              <a:rPr lang="en-PH" sz="2400" b="1" dirty="0">
                <a:solidFill>
                  <a:srgbClr val="0070C0"/>
                </a:solidFill>
              </a:rPr>
              <a:t>rightmost bit.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D548F-0C3B-08BB-DF0B-E835BD188566}"/>
              </a:ext>
            </a:extLst>
          </p:cNvPr>
          <p:cNvSpPr txBox="1"/>
          <p:nvPr/>
        </p:nvSpPr>
        <p:spPr>
          <a:xfrm>
            <a:off x="1385311" y="5097150"/>
            <a:ext cx="182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21D4-B841-AD70-4867-A456EEE492CE}"/>
              </a:ext>
            </a:extLst>
          </p:cNvPr>
          <p:cNvSpPr txBox="1"/>
          <p:nvPr/>
        </p:nvSpPr>
        <p:spPr>
          <a:xfrm>
            <a:off x="6825824" y="460036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A7B91-6EDF-0D5F-F4FC-4828A6CB686A}"/>
              </a:ext>
            </a:extLst>
          </p:cNvPr>
          <p:cNvSpPr txBox="1"/>
          <p:nvPr/>
        </p:nvSpPr>
        <p:spPr>
          <a:xfrm>
            <a:off x="6096000" y="460036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BDBC3-AE42-1BDE-3D92-8BB9D508AEE5}"/>
              </a:ext>
            </a:extLst>
          </p:cNvPr>
          <p:cNvSpPr txBox="1"/>
          <p:nvPr/>
        </p:nvSpPr>
        <p:spPr>
          <a:xfrm>
            <a:off x="5366176" y="4600364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B2F9D-46B6-6CEB-F21D-06484E6076D0}"/>
              </a:ext>
            </a:extLst>
          </p:cNvPr>
          <p:cNvSpPr txBox="1"/>
          <p:nvPr/>
        </p:nvSpPr>
        <p:spPr>
          <a:xfrm>
            <a:off x="4636352" y="460036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E9E2-46E1-023C-CD44-AF5AD3251512}"/>
              </a:ext>
            </a:extLst>
          </p:cNvPr>
          <p:cNvSpPr txBox="1"/>
          <p:nvPr/>
        </p:nvSpPr>
        <p:spPr>
          <a:xfrm>
            <a:off x="4006373" y="460244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60244-FE04-D705-9D13-1CBCD438CBEB}"/>
              </a:ext>
            </a:extLst>
          </p:cNvPr>
          <p:cNvSpPr txBox="1"/>
          <p:nvPr/>
        </p:nvSpPr>
        <p:spPr>
          <a:xfrm>
            <a:off x="3276549" y="460244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68080-8425-E96C-B0E5-37AD283CC417}"/>
              </a:ext>
            </a:extLst>
          </p:cNvPr>
          <p:cNvSpPr txBox="1"/>
          <p:nvPr/>
        </p:nvSpPr>
        <p:spPr>
          <a:xfrm>
            <a:off x="7676522" y="5097150"/>
            <a:ext cx="35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1 is the least significant bit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4328B2-F4C9-6882-DC57-FAD4EB307BAC}"/>
                  </a:ext>
                </a:extLst>
              </p14:cNvPr>
              <p14:cNvContentPartPr/>
              <p14:nvPr/>
            </p14:nvContentPartPr>
            <p14:xfrm>
              <a:off x="6838378" y="4522196"/>
              <a:ext cx="737640" cy="126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4328B2-F4C9-6882-DC57-FAD4EB30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738" y="4513196"/>
                <a:ext cx="755280" cy="12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6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8" grpId="1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417363" y="1308256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DD3F1-C357-5265-6EB9-42B1298166B3}"/>
              </a:ext>
            </a:extLst>
          </p:cNvPr>
          <p:cNvSpPr txBox="1"/>
          <p:nvPr/>
        </p:nvSpPr>
        <p:spPr>
          <a:xfrm>
            <a:off x="2590356" y="1898412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0000 0000 0000 1101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34F1-B917-7F9B-2721-415AECEE8494}"/>
              </a:ext>
            </a:extLst>
          </p:cNvPr>
          <p:cNvSpPr txBox="1"/>
          <p:nvPr/>
        </p:nvSpPr>
        <p:spPr>
          <a:xfrm>
            <a:off x="0" y="2236965"/>
            <a:ext cx="2453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Step 1</a:t>
            </a:r>
            <a:r>
              <a:rPr lang="en-PH" dirty="0"/>
              <a:t>: Take the one’s complement of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2590356" y="4125354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1111 1111 1111 0010</a:t>
            </a:r>
            <a:endParaRPr lang="en-US" sz="80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16B1EE8-6041-7C6B-54A9-4863AB617A2D}"/>
              </a:ext>
            </a:extLst>
          </p:cNvPr>
          <p:cNvSpPr/>
          <p:nvPr/>
        </p:nvSpPr>
        <p:spPr>
          <a:xfrm>
            <a:off x="6919259" y="3146946"/>
            <a:ext cx="484632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FDD9-750B-C9C1-8278-53910B615C25}"/>
              </a:ext>
            </a:extLst>
          </p:cNvPr>
          <p:cNvSpPr txBox="1"/>
          <p:nvPr/>
        </p:nvSpPr>
        <p:spPr>
          <a:xfrm>
            <a:off x="11237570" y="2981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2C8AD-A2DD-3007-8599-C7AB3D9E110E}"/>
              </a:ext>
            </a:extLst>
          </p:cNvPr>
          <p:cNvSpPr txBox="1"/>
          <p:nvPr/>
        </p:nvSpPr>
        <p:spPr>
          <a:xfrm>
            <a:off x="10742346" y="2981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16468-A2EA-3461-EFFB-79E532272870}"/>
              </a:ext>
            </a:extLst>
          </p:cNvPr>
          <p:cNvSpPr txBox="1"/>
          <p:nvPr/>
        </p:nvSpPr>
        <p:spPr>
          <a:xfrm>
            <a:off x="10171995" y="2981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28C4E-E6EA-F573-A203-35F1B8FF44C7}"/>
              </a:ext>
            </a:extLst>
          </p:cNvPr>
          <p:cNvSpPr txBox="1"/>
          <p:nvPr/>
        </p:nvSpPr>
        <p:spPr>
          <a:xfrm>
            <a:off x="9601644" y="2981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309902-4ABF-7E0D-6204-B9482CA1242E}"/>
                  </a:ext>
                </a:extLst>
              </p14:cNvPr>
              <p14:cNvContentPartPr/>
              <p14:nvPr/>
            </p14:nvContentPartPr>
            <p14:xfrm>
              <a:off x="1932658" y="4094156"/>
              <a:ext cx="9767160" cy="180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309902-4ABF-7E0D-6204-B9482CA124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018" y="4058156"/>
                <a:ext cx="9838800" cy="18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6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417363" y="1308256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34F1-B917-7F9B-2721-415AECEE8494}"/>
              </a:ext>
            </a:extLst>
          </p:cNvPr>
          <p:cNvSpPr txBox="1"/>
          <p:nvPr/>
        </p:nvSpPr>
        <p:spPr>
          <a:xfrm>
            <a:off x="0" y="2236965"/>
            <a:ext cx="2453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Step 2</a:t>
            </a:r>
            <a:r>
              <a:rPr lang="en-PH" dirty="0"/>
              <a:t>: Add one to the rightmost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2590356" y="1872971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1111 1111 1111 0010</a:t>
            </a:r>
            <a:endParaRPr 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C056A-B439-9EE8-AFCC-832A8B234291}"/>
              </a:ext>
            </a:extLst>
          </p:cNvPr>
          <p:cNvSpPr txBox="1"/>
          <p:nvPr/>
        </p:nvSpPr>
        <p:spPr>
          <a:xfrm>
            <a:off x="11025352" y="2942652"/>
            <a:ext cx="707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1CB0-70DE-EFF3-2E69-75565F25EB30}"/>
              </a:ext>
            </a:extLst>
          </p:cNvPr>
          <p:cNvSpPr txBox="1"/>
          <p:nvPr/>
        </p:nvSpPr>
        <p:spPr>
          <a:xfrm>
            <a:off x="2453973" y="3429000"/>
            <a:ext cx="92758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-----------------------------</a:t>
            </a:r>
            <a:endParaRPr lang="en-US" sz="8000" dirty="0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7D91273C-FAC3-362C-9451-D056E2DB566C}"/>
              </a:ext>
            </a:extLst>
          </p:cNvPr>
          <p:cNvSpPr/>
          <p:nvPr/>
        </p:nvSpPr>
        <p:spPr>
          <a:xfrm>
            <a:off x="1989517" y="3299460"/>
            <a:ext cx="707443" cy="657024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AF7DC-2B35-4C5F-9022-74F1EAF8A2AB}"/>
              </a:ext>
            </a:extLst>
          </p:cNvPr>
          <p:cNvSpPr txBox="1"/>
          <p:nvPr/>
        </p:nvSpPr>
        <p:spPr>
          <a:xfrm>
            <a:off x="2696961" y="4477635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1111 1111 1111 0011</a:t>
            </a:r>
            <a:endParaRPr lang="en-US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E92F81-66CD-82AC-A239-947039BE6C14}"/>
                  </a:ext>
                </a:extLst>
              </p14:cNvPr>
              <p14:cNvContentPartPr/>
              <p14:nvPr/>
            </p14:nvContentPartPr>
            <p14:xfrm>
              <a:off x="2780280" y="5638916"/>
              <a:ext cx="8863920" cy="24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E92F81-66CD-82AC-A239-947039BE6C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4280" y="5602916"/>
                <a:ext cx="89355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C41539-1D46-FF6A-F050-23D85C71B953}"/>
                  </a:ext>
                </a:extLst>
              </p14:cNvPr>
              <p14:cNvContentPartPr/>
              <p14:nvPr/>
            </p14:nvContentPartPr>
            <p14:xfrm>
              <a:off x="6060960" y="5981276"/>
              <a:ext cx="3125520" cy="6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C41539-1D46-FF6A-F050-23D85C71B9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4960" y="5945276"/>
                <a:ext cx="3197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E0448A-4333-BE25-4B70-79C050234FA3}"/>
                  </a:ext>
                </a:extLst>
              </p14:cNvPr>
              <p14:cNvContentPartPr/>
              <p14:nvPr/>
            </p14:nvContentPartPr>
            <p14:xfrm>
              <a:off x="7103880" y="6282236"/>
              <a:ext cx="1851840" cy="2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E0448A-4333-BE25-4B70-79C050234F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7880" y="6246236"/>
                <a:ext cx="192348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8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78251" y="1708312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8108287" y="1277426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01100</a:t>
            </a:r>
            <a:endParaRPr 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4664-B9F2-F5BE-687F-04BC2DE12842}"/>
              </a:ext>
            </a:extLst>
          </p:cNvPr>
          <p:cNvSpPr txBox="1"/>
          <p:nvPr/>
        </p:nvSpPr>
        <p:spPr>
          <a:xfrm>
            <a:off x="8108286" y="2315737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10011</a:t>
            </a:r>
            <a:endParaRPr lang="en-US" sz="8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3AD1D-AD6A-836A-7327-7799BA3F6789}"/>
              </a:ext>
            </a:extLst>
          </p:cNvPr>
          <p:cNvSpPr txBox="1"/>
          <p:nvPr/>
        </p:nvSpPr>
        <p:spPr>
          <a:xfrm>
            <a:off x="10205544" y="3354048"/>
            <a:ext cx="8198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</a:t>
            </a:r>
            <a:endParaRPr lang="en-US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CA2438-E426-9851-BC29-FA51F9E23467}"/>
              </a:ext>
            </a:extLst>
          </p:cNvPr>
          <p:cNvSpPr txBox="1"/>
          <p:nvPr/>
        </p:nvSpPr>
        <p:spPr>
          <a:xfrm>
            <a:off x="7977351" y="4015767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---------</a:t>
            </a:r>
            <a:endParaRPr lang="en-US" sz="8000" dirty="0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3EA51103-339D-A019-2C62-275FBFEBA42E}"/>
              </a:ext>
            </a:extLst>
          </p:cNvPr>
          <p:cNvSpPr/>
          <p:nvPr/>
        </p:nvSpPr>
        <p:spPr>
          <a:xfrm>
            <a:off x="7400843" y="3714240"/>
            <a:ext cx="707443" cy="657024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05C31-52BE-1C2A-F239-A2EA1D08DE39}"/>
              </a:ext>
            </a:extLst>
          </p:cNvPr>
          <p:cNvSpPr txBox="1"/>
          <p:nvPr/>
        </p:nvSpPr>
        <p:spPr>
          <a:xfrm>
            <a:off x="8108286" y="4768950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10100</a:t>
            </a:r>
            <a:endParaRPr lang="en-US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28E951-1729-7F2A-E479-CB73BBB95156}"/>
                  </a:ext>
                </a:extLst>
              </p14:cNvPr>
              <p14:cNvContentPartPr/>
              <p14:nvPr/>
            </p14:nvContentPartPr>
            <p14:xfrm>
              <a:off x="7754938" y="4924676"/>
              <a:ext cx="3207600" cy="128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28E951-1729-7F2A-E479-CB73BBB95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938" y="4906676"/>
                <a:ext cx="3243240" cy="1320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10FF1F-42E9-B135-34D7-01116794C0EA}"/>
              </a:ext>
            </a:extLst>
          </p:cNvPr>
          <p:cNvSpPr txBox="1"/>
          <p:nvPr/>
        </p:nvSpPr>
        <p:spPr>
          <a:xfrm>
            <a:off x="5223641" y="5076726"/>
            <a:ext cx="872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>
                <a:solidFill>
                  <a:srgbClr val="FF0000"/>
                </a:solidFill>
              </a:rPr>
              <a:t>-12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37AB960-4FDB-6279-3FD1-BCCB79CF0162}"/>
              </a:ext>
            </a:extLst>
          </p:cNvPr>
          <p:cNvSpPr/>
          <p:nvPr/>
        </p:nvSpPr>
        <p:spPr>
          <a:xfrm>
            <a:off x="6318414" y="518835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CC9BA-5948-B9C3-B3F2-3B9AFC5FA034}"/>
              </a:ext>
            </a:extLst>
          </p:cNvPr>
          <p:cNvSpPr txBox="1"/>
          <p:nvPr/>
        </p:nvSpPr>
        <p:spPr>
          <a:xfrm>
            <a:off x="378250" y="2834901"/>
            <a:ext cx="454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Step 1: </a:t>
            </a:r>
            <a:r>
              <a:rPr lang="en-PH" sz="2400" dirty="0"/>
              <a:t>Take the one’s complement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D46B6-9613-00B9-5089-076BD4749DAE}"/>
              </a:ext>
            </a:extLst>
          </p:cNvPr>
          <p:cNvSpPr txBox="1"/>
          <p:nvPr/>
        </p:nvSpPr>
        <p:spPr>
          <a:xfrm>
            <a:off x="378250" y="3909599"/>
            <a:ext cx="4740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Step 2: </a:t>
            </a:r>
            <a:r>
              <a:rPr lang="en-PH" sz="2400" dirty="0"/>
              <a:t>Add one to the </a:t>
            </a:r>
            <a:r>
              <a:rPr lang="en-PH" sz="2400" dirty="0" err="1"/>
              <a:t>rightmostbit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 animBg="1"/>
      <p:bldP spid="19" grpId="0"/>
      <p:bldP spid="23" grpId="0"/>
      <p:bldP spid="24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F43E9-5018-6173-4C18-9BF3D533F739}"/>
              </a:ext>
            </a:extLst>
          </p:cNvPr>
          <p:cNvGrpSpPr/>
          <p:nvPr/>
        </p:nvGrpSpPr>
        <p:grpSpPr>
          <a:xfrm>
            <a:off x="3129454" y="1524515"/>
            <a:ext cx="4419603" cy="1631216"/>
            <a:chOff x="4969934" y="1238319"/>
            <a:chExt cx="4419603" cy="16312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E86966-F7D8-0936-BFD0-6872B260C52F}"/>
                </a:ext>
              </a:extLst>
            </p:cNvPr>
            <p:cNvSpPr txBox="1"/>
            <p:nvPr/>
          </p:nvSpPr>
          <p:spPr>
            <a:xfrm>
              <a:off x="4969934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0B6AC-DC64-F996-3B06-943D025E9A40}"/>
                </a:ext>
              </a:extLst>
            </p:cNvPr>
            <p:cNvSpPr txBox="1"/>
            <p:nvPr/>
          </p:nvSpPr>
          <p:spPr>
            <a:xfrm>
              <a:off x="5875868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916F46-2F52-121E-5CE6-10D4D15D32A0}"/>
                </a:ext>
              </a:extLst>
            </p:cNvPr>
            <p:cNvSpPr txBox="1"/>
            <p:nvPr/>
          </p:nvSpPr>
          <p:spPr>
            <a:xfrm>
              <a:off x="6781802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C5E508-D048-B332-D142-0A3C9D0A718B}"/>
                </a:ext>
              </a:extLst>
            </p:cNvPr>
            <p:cNvSpPr txBox="1"/>
            <p:nvPr/>
          </p:nvSpPr>
          <p:spPr>
            <a:xfrm>
              <a:off x="7687736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E58472-A268-2D3A-1243-FC4FFA04738F}"/>
                </a:ext>
              </a:extLst>
            </p:cNvPr>
            <p:cNvSpPr txBox="1"/>
            <p:nvPr/>
          </p:nvSpPr>
          <p:spPr>
            <a:xfrm>
              <a:off x="859367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3BCB43-5D42-9709-556A-76960F525AB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7259575" y="3047279"/>
            <a:ext cx="583197" cy="80009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AC4A1C-A611-E3FA-7FA7-C4CC0E606715}"/>
                  </a:ext>
                </a:extLst>
              </p:cNvPr>
              <p:cNvSpPr txBox="1"/>
              <p:nvPr/>
            </p:nvSpPr>
            <p:spPr>
              <a:xfrm>
                <a:off x="7951223" y="3538873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 0 x 1 = 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AC4A1C-A611-E3FA-7FA7-C4CC0E60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3" y="3538873"/>
                <a:ext cx="1922034" cy="400110"/>
              </a:xfrm>
              <a:prstGeom prst="rect">
                <a:avLst/>
              </a:prstGeom>
              <a:blipFill>
                <a:blip r:embed="rId4"/>
                <a:stretch>
                  <a:fillRect l="-2614" t="-6061" r="-130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A91C979-E818-9B65-D323-FAD867C632E4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16200000" flipH="1">
            <a:off x="6573587" y="2827334"/>
            <a:ext cx="1049241" cy="170603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66DF7-598A-D10C-CD9B-021FD4E9271E}"/>
                  </a:ext>
                </a:extLst>
              </p:cNvPr>
              <p:cNvSpPr txBox="1"/>
              <p:nvPr/>
            </p:nvSpPr>
            <p:spPr>
              <a:xfrm>
                <a:off x="7951224" y="4004917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= 0 x 2 =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66DF7-598A-D10C-CD9B-021FD4E9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004917"/>
                <a:ext cx="1922034" cy="400110"/>
              </a:xfrm>
              <a:prstGeom prst="rect">
                <a:avLst/>
              </a:prstGeom>
              <a:blipFill>
                <a:blip r:embed="rId5"/>
                <a:stretch>
                  <a:fillRect l="-2614" t="-9091" r="-130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AA67C62-EE85-A699-74EF-A8D71661CFE5}"/>
              </a:ext>
            </a:extLst>
          </p:cNvPr>
          <p:cNvCxnSpPr>
            <a:cxnSpLocks/>
            <a:stCxn id="9" idx="2"/>
            <a:endCxn id="27" idx="1"/>
          </p:cNvCxnSpPr>
          <p:nvPr/>
        </p:nvCxnSpPr>
        <p:spPr>
          <a:xfrm rot="16200000" flipH="1">
            <a:off x="5893351" y="2601636"/>
            <a:ext cx="1503778" cy="26119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3343B-F51A-169E-3732-6048545E28BA}"/>
                  </a:ext>
                </a:extLst>
              </p:cNvPr>
              <p:cNvSpPr txBox="1"/>
              <p:nvPr/>
            </p:nvSpPr>
            <p:spPr>
              <a:xfrm>
                <a:off x="7951224" y="4459454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1 x 4 = 4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3343B-F51A-169E-3732-6048545E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459454"/>
                <a:ext cx="1922033" cy="400110"/>
              </a:xfrm>
              <a:prstGeom prst="rect">
                <a:avLst/>
              </a:prstGeom>
              <a:blipFill>
                <a:blip r:embed="rId6"/>
                <a:stretch>
                  <a:fillRect l="-2614" t="-9375" r="-1307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994F754-5BEF-9935-EF9B-9DB6552F224D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5240329" y="2348724"/>
            <a:ext cx="1903888" cy="35179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ED529-1407-08EA-EAE3-6DA582A53902}"/>
                  </a:ext>
                </a:extLst>
              </p:cNvPr>
              <p:cNvSpPr txBox="1"/>
              <p:nvPr/>
            </p:nvSpPr>
            <p:spPr>
              <a:xfrm>
                <a:off x="7951224" y="4859564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= 0 x 8 = 0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ED529-1407-08EA-EAE3-6DA582A5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859564"/>
                <a:ext cx="1922033" cy="400110"/>
              </a:xfrm>
              <a:prstGeom prst="rect">
                <a:avLst/>
              </a:prstGeom>
              <a:blipFill>
                <a:blip r:embed="rId7"/>
                <a:stretch>
                  <a:fillRect l="-2614" t="-6061" r="-130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B564F44-0ACA-4124-AD44-40271C7A6B00}"/>
              </a:ext>
            </a:extLst>
          </p:cNvPr>
          <p:cNvCxnSpPr>
            <a:cxnSpLocks/>
            <a:stCxn id="7" idx="2"/>
            <a:endCxn id="31" idx="1"/>
          </p:cNvCxnSpPr>
          <p:nvPr/>
        </p:nvCxnSpPr>
        <p:spPr>
          <a:xfrm rot="16200000" flipH="1">
            <a:off x="4582551" y="2100567"/>
            <a:ext cx="2313509" cy="44238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8BC881-E711-DB0C-2408-27F074CF4F0E}"/>
                  </a:ext>
                </a:extLst>
              </p:cNvPr>
              <p:cNvSpPr txBox="1"/>
              <p:nvPr/>
            </p:nvSpPr>
            <p:spPr>
              <a:xfrm>
                <a:off x="7951223" y="5266107"/>
                <a:ext cx="2558734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-1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-1 x 16 = -16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8BC881-E711-DB0C-2408-27F074CF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3" y="5266107"/>
                <a:ext cx="2558734" cy="406265"/>
              </a:xfrm>
              <a:prstGeom prst="rect">
                <a:avLst/>
              </a:prstGeom>
              <a:blipFill>
                <a:blip r:embed="rId8"/>
                <a:stretch>
                  <a:fillRect l="-1970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2978F1-6635-6D48-3DA2-A03C9275601F}"/>
              </a:ext>
            </a:extLst>
          </p:cNvPr>
          <p:cNvCxnSpPr>
            <a:cxnSpLocks/>
          </p:cNvCxnSpPr>
          <p:nvPr/>
        </p:nvCxnSpPr>
        <p:spPr>
          <a:xfrm>
            <a:off x="7951223" y="5708589"/>
            <a:ext cx="24746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BA490D-8A05-CA9C-F7E3-A5F90EE0794B}"/>
              </a:ext>
            </a:extLst>
          </p:cNvPr>
          <p:cNvSpPr txBox="1"/>
          <p:nvPr/>
        </p:nvSpPr>
        <p:spPr>
          <a:xfrm>
            <a:off x="8912240" y="5768542"/>
            <a:ext cx="1671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Answer = -12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  <p:bldP spid="29" grpId="0"/>
      <p:bldP spid="31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Representations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There are several representations used to </a:t>
            </a:r>
            <a:r>
              <a:rPr lang="en-PH" sz="2400" b="1" dirty="0">
                <a:solidFill>
                  <a:srgbClr val="0070C0"/>
                </a:solidFill>
              </a:rPr>
              <a:t>represent a decimal number to a binary number.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9286C-521C-1CFB-5ABF-8788B007A798}"/>
              </a:ext>
            </a:extLst>
          </p:cNvPr>
          <p:cNvSpPr txBox="1"/>
          <p:nvPr/>
        </p:nvSpPr>
        <p:spPr>
          <a:xfrm>
            <a:off x="598967" y="2786413"/>
            <a:ext cx="11133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Signed magnitude representation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24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One’s complement representation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24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Two’s complement representation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62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representation in which we express a decimal number as a </a:t>
            </a:r>
            <a:r>
              <a:rPr lang="en-PH" sz="2400" b="1" dirty="0">
                <a:solidFill>
                  <a:srgbClr val="00B050"/>
                </a:solidFill>
              </a:rPr>
              <a:t>positive</a:t>
            </a:r>
            <a:r>
              <a:rPr lang="en-PH" sz="2400" dirty="0"/>
              <a:t> or </a:t>
            </a:r>
            <a:r>
              <a:rPr lang="en-PH" sz="2400" b="1" dirty="0">
                <a:solidFill>
                  <a:srgbClr val="FF0000"/>
                </a:solidFill>
              </a:rPr>
              <a:t>negative</a:t>
            </a:r>
            <a:r>
              <a:rPr lang="en-PH" sz="2400" dirty="0"/>
              <a:t> binary number using its </a:t>
            </a:r>
            <a:r>
              <a:rPr lang="en-PH" sz="2400" b="1" dirty="0">
                <a:solidFill>
                  <a:srgbClr val="0070C0"/>
                </a:solidFill>
              </a:rPr>
              <a:t>most significant bit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598967" y="2861721"/>
            <a:ext cx="6737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/>
              <a:t>It uses the </a:t>
            </a:r>
            <a:r>
              <a:rPr lang="en-PH" sz="2400" b="1">
                <a:solidFill>
                  <a:srgbClr val="0070C0"/>
                </a:solidFill>
              </a:rPr>
              <a:t>Most Significant Bit (MSB) </a:t>
            </a:r>
            <a:r>
              <a:rPr lang="en-PH" sz="2400"/>
              <a:t>as the sign bit.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598967" y="3629509"/>
            <a:ext cx="638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 MSB is the </a:t>
            </a:r>
            <a:r>
              <a:rPr lang="en-PH" sz="2400" b="1" dirty="0">
                <a:solidFill>
                  <a:srgbClr val="0070C0"/>
                </a:solidFill>
              </a:rPr>
              <a:t>leftmost bit </a:t>
            </a:r>
            <a:r>
              <a:rPr lang="en-PH" sz="2400" dirty="0"/>
              <a:t>in a binary number.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725F2-0EA4-9868-054C-059CE4FD4C36}"/>
              </a:ext>
            </a:extLst>
          </p:cNvPr>
          <p:cNvSpPr txBox="1"/>
          <p:nvPr/>
        </p:nvSpPr>
        <p:spPr>
          <a:xfrm>
            <a:off x="1328791" y="4749024"/>
            <a:ext cx="182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02393-37B8-E77D-BC36-91F18448E7FE}"/>
              </a:ext>
            </a:extLst>
          </p:cNvPr>
          <p:cNvSpPr txBox="1"/>
          <p:nvPr/>
        </p:nvSpPr>
        <p:spPr>
          <a:xfrm>
            <a:off x="6769304" y="425223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95FD8-635B-EC96-A5A7-6992A2A9C2AD}"/>
              </a:ext>
            </a:extLst>
          </p:cNvPr>
          <p:cNvSpPr txBox="1"/>
          <p:nvPr/>
        </p:nvSpPr>
        <p:spPr>
          <a:xfrm>
            <a:off x="6039480" y="425223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D61AC-D9BA-7E85-A566-41E9616D9550}"/>
              </a:ext>
            </a:extLst>
          </p:cNvPr>
          <p:cNvSpPr txBox="1"/>
          <p:nvPr/>
        </p:nvSpPr>
        <p:spPr>
          <a:xfrm>
            <a:off x="5309656" y="425223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ED7A-1E9C-6EEB-29CD-B4542CDB9ABB}"/>
              </a:ext>
            </a:extLst>
          </p:cNvPr>
          <p:cNvSpPr txBox="1"/>
          <p:nvPr/>
        </p:nvSpPr>
        <p:spPr>
          <a:xfrm>
            <a:off x="4579832" y="425223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2E722-9ACF-D28E-582C-A8A48FF97F51}"/>
              </a:ext>
            </a:extLst>
          </p:cNvPr>
          <p:cNvSpPr txBox="1"/>
          <p:nvPr/>
        </p:nvSpPr>
        <p:spPr>
          <a:xfrm>
            <a:off x="3949853" y="425432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82C63-FBDC-79A3-F842-3CB409DCFCA8}"/>
              </a:ext>
            </a:extLst>
          </p:cNvPr>
          <p:cNvSpPr txBox="1"/>
          <p:nvPr/>
        </p:nvSpPr>
        <p:spPr>
          <a:xfrm>
            <a:off x="3220029" y="425432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BD489-4DD6-8691-4DB6-2E0F42F52F34}"/>
              </a:ext>
            </a:extLst>
          </p:cNvPr>
          <p:cNvSpPr txBox="1"/>
          <p:nvPr/>
        </p:nvSpPr>
        <p:spPr>
          <a:xfrm>
            <a:off x="7620002" y="4749024"/>
            <a:ext cx="35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1 is the most significant bit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F250DB-904D-0EAD-7804-DEE0AA541FF5}"/>
                  </a:ext>
                </a:extLst>
              </p14:cNvPr>
              <p14:cNvContentPartPr/>
              <p14:nvPr/>
            </p14:nvContentPartPr>
            <p14:xfrm>
              <a:off x="3144058" y="4295756"/>
              <a:ext cx="814320" cy="130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F250DB-904D-0EAD-7804-DEE0AA541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5058" y="4287116"/>
                <a:ext cx="831960" cy="13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Signed Magnitude Representation, the sign of the number is interpreted as follows:</a:t>
            </a:r>
          </a:p>
          <a:p>
            <a:pPr lvl="1" algn="l"/>
            <a:endParaRPr lang="en-PH" sz="3000" dirty="0"/>
          </a:p>
          <a:p>
            <a:r>
              <a:rPr lang="en-PH" sz="3000" b="1" dirty="0">
                <a:solidFill>
                  <a:srgbClr val="00B050"/>
                </a:solidFill>
              </a:rPr>
              <a:t>0</a:t>
            </a:r>
            <a:r>
              <a:rPr lang="en-PH" sz="3000" dirty="0">
                <a:solidFill>
                  <a:srgbClr val="00B050"/>
                </a:solidFill>
              </a:rPr>
              <a:t> </a:t>
            </a:r>
            <a:r>
              <a:rPr lang="en-PH" sz="3000" dirty="0"/>
              <a:t>means </a:t>
            </a:r>
            <a:r>
              <a:rPr lang="en-PH" sz="3000" b="1" dirty="0">
                <a:solidFill>
                  <a:srgbClr val="00B050"/>
                </a:solidFill>
              </a:rPr>
              <a:t>Positive</a:t>
            </a:r>
          </a:p>
          <a:p>
            <a:r>
              <a:rPr lang="en-PH" sz="3000" b="1" dirty="0">
                <a:solidFill>
                  <a:srgbClr val="FF0000"/>
                </a:solidFill>
              </a:rPr>
              <a:t>1</a:t>
            </a:r>
            <a:r>
              <a:rPr lang="en-PH" sz="3000" dirty="0">
                <a:solidFill>
                  <a:srgbClr val="FF0000"/>
                </a:solidFill>
              </a:rPr>
              <a:t> </a:t>
            </a:r>
            <a:r>
              <a:rPr lang="en-PH" sz="3000" dirty="0"/>
              <a:t>means </a:t>
            </a:r>
            <a:r>
              <a:rPr lang="en-PH" sz="30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598967" y="3755909"/>
            <a:ext cx="7756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 </a:t>
            </a:r>
            <a:r>
              <a:rPr lang="en-PH" sz="2400" b="1" i="1" dirty="0">
                <a:solidFill>
                  <a:srgbClr val="00B0F0"/>
                </a:solidFill>
              </a:rPr>
              <a:t>magnitude</a:t>
            </a:r>
            <a:r>
              <a:rPr lang="en-PH" sz="2400" dirty="0"/>
              <a:t> is the size of the number irrespective of sign.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598968" y="4523697"/>
            <a:ext cx="8629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the numbers </a:t>
            </a:r>
            <a:r>
              <a:rPr lang="en-PH" sz="2400" b="1" dirty="0">
                <a:solidFill>
                  <a:srgbClr val="00B050"/>
                </a:solidFill>
              </a:rPr>
              <a:t>+13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FF0000"/>
                </a:solidFill>
              </a:rPr>
              <a:t>-13</a:t>
            </a:r>
            <a:r>
              <a:rPr lang="en-PH" sz="2400" dirty="0"/>
              <a:t> both have a magnitude of </a:t>
            </a:r>
            <a:r>
              <a:rPr lang="en-PH" sz="2400" b="1" dirty="0">
                <a:solidFill>
                  <a:srgbClr val="00B0F0"/>
                </a:solidFill>
              </a:rPr>
              <a:t>13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429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6" y="1369005"/>
            <a:ext cx="9396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Here is an example using 16-bit integer representation of </a:t>
            </a:r>
            <a:r>
              <a:rPr lang="en-PH" sz="2400" b="1" i="0" u="none" strike="noStrike" dirty="0">
                <a:solidFill>
                  <a:srgbClr val="00B050"/>
                </a:solidFill>
                <a:effectLst/>
                <a:latin typeface="-webkit-standard"/>
              </a:rPr>
              <a:t>+13</a:t>
            </a:r>
            <a:r>
              <a:rPr lang="en-PH" sz="2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 </a:t>
            </a:r>
            <a:r>
              <a:rPr lang="en-PH" sz="2400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-13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147145" y="2439887"/>
            <a:ext cx="1597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13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147145" y="4433971"/>
            <a:ext cx="169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13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2692211" y="1981968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00B050"/>
                </a:solidFill>
              </a:rPr>
              <a:t>0</a:t>
            </a:r>
            <a:r>
              <a:rPr lang="en-PH" sz="8000" dirty="0"/>
              <a:t>000 0000 0000 1101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2692211" y="4003083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FF0000"/>
                </a:solidFill>
              </a:rPr>
              <a:t>1</a:t>
            </a:r>
            <a:r>
              <a:rPr lang="en-PH" sz="8000" dirty="0"/>
              <a:t>000 0000 0000 1101</a:t>
            </a:r>
            <a:endParaRPr lang="en-US" sz="80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75E2CD-430A-ADA4-77AB-D2B3F7A0FAB9}"/>
              </a:ext>
            </a:extLst>
          </p:cNvPr>
          <p:cNvSpPr/>
          <p:nvPr/>
        </p:nvSpPr>
        <p:spPr>
          <a:xfrm>
            <a:off x="1713803" y="242840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E3C045D-9090-3135-0BD7-AB24B8E0A134}"/>
              </a:ext>
            </a:extLst>
          </p:cNvPr>
          <p:cNvSpPr/>
          <p:nvPr/>
        </p:nvSpPr>
        <p:spPr>
          <a:xfrm>
            <a:off x="1846413" y="4422487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problem with this form of representation is that it 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has two representations for the number 0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83526" y="2707689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0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10511" y="4429356"/>
            <a:ext cx="160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0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2902419" y="2265320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00B050"/>
                </a:solidFill>
              </a:rPr>
              <a:t>0</a:t>
            </a:r>
            <a:r>
              <a:rPr lang="en-PH" sz="8000" dirty="0"/>
              <a:t>000 0000 0000 0000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2902419" y="3986987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FF0000"/>
                </a:solidFill>
              </a:rPr>
              <a:t>1</a:t>
            </a:r>
            <a:r>
              <a:rPr lang="en-PH" sz="8000" dirty="0"/>
              <a:t>000 0000 0000 0000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CCD75E-5DF4-B915-B39D-BEA63780B5D8}"/>
              </a:ext>
            </a:extLst>
          </p:cNvPr>
          <p:cNvSpPr/>
          <p:nvPr/>
        </p:nvSpPr>
        <p:spPr>
          <a:xfrm>
            <a:off x="1837914" y="2696206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8E6B28-D650-DCC9-9FB6-54D3FADBD9E3}"/>
              </a:ext>
            </a:extLst>
          </p:cNvPr>
          <p:cNvSpPr/>
          <p:nvPr/>
        </p:nvSpPr>
        <p:spPr>
          <a:xfrm>
            <a:off x="1837914" y="4406389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Another form of binary representation is called </a:t>
            </a:r>
            <a:r>
              <a:rPr lang="en-PH" sz="2400" b="1" dirty="0">
                <a:solidFill>
                  <a:srgbClr val="00B0F0"/>
                </a:solidFill>
                <a:latin typeface="-webkit-standard"/>
              </a:rPr>
              <a:t>One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's Complement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FE6F-024F-1C94-6C91-14721D3B570F}"/>
              </a:ext>
            </a:extLst>
          </p:cNvPr>
          <p:cNvSpPr txBox="1"/>
          <p:nvPr/>
        </p:nvSpPr>
        <p:spPr>
          <a:xfrm>
            <a:off x="598964" y="2232415"/>
            <a:ext cx="10615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To represent a </a:t>
            </a:r>
            <a:r>
              <a:rPr lang="en-PH" sz="2400" b="1" dirty="0">
                <a:solidFill>
                  <a:srgbClr val="FF0000"/>
                </a:solidFill>
              </a:rPr>
              <a:t>negative number </a:t>
            </a:r>
            <a:r>
              <a:rPr lang="en-PH" sz="2400" dirty="0"/>
              <a:t>in One's Complement you simply take the numbers magnitude and </a:t>
            </a:r>
            <a:r>
              <a:rPr lang="en-PH" sz="2400" b="1" dirty="0">
                <a:solidFill>
                  <a:srgbClr val="0070C0"/>
                </a:solidFill>
              </a:rPr>
              <a:t>flip all the bits </a:t>
            </a:r>
            <a:r>
              <a:rPr lang="en-PH" sz="2400" dirty="0"/>
              <a:t>(</a:t>
            </a:r>
            <a:r>
              <a:rPr lang="en-PH" sz="2400" i="1" dirty="0"/>
              <a:t>i.e. 1 becomes 0, and 0 becomes 1</a:t>
            </a:r>
            <a:r>
              <a:rPr lang="en-PH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92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93079-9D57-79F3-237E-9E1A1530A354}"/>
              </a:ext>
            </a:extLst>
          </p:cNvPr>
          <p:cNvSpPr txBox="1"/>
          <p:nvPr/>
        </p:nvSpPr>
        <p:spPr>
          <a:xfrm>
            <a:off x="6625260" y="20709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8C997-7D10-0134-8E0D-51C065FCE8CB}"/>
              </a:ext>
            </a:extLst>
          </p:cNvPr>
          <p:cNvSpPr txBox="1"/>
          <p:nvPr/>
        </p:nvSpPr>
        <p:spPr>
          <a:xfrm>
            <a:off x="5895436" y="20709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176AE-6DDC-591A-5508-B29E321FDC73}"/>
              </a:ext>
            </a:extLst>
          </p:cNvPr>
          <p:cNvSpPr txBox="1"/>
          <p:nvPr/>
        </p:nvSpPr>
        <p:spPr>
          <a:xfrm>
            <a:off x="5165612" y="20709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BD75-86BA-2F2B-BFC7-11468C55C1FA}"/>
              </a:ext>
            </a:extLst>
          </p:cNvPr>
          <p:cNvSpPr txBox="1"/>
          <p:nvPr/>
        </p:nvSpPr>
        <p:spPr>
          <a:xfrm>
            <a:off x="4435788" y="207097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3CC9-7B65-8F8D-90E7-510FBCD7D68A}"/>
              </a:ext>
            </a:extLst>
          </p:cNvPr>
          <p:cNvSpPr txBox="1"/>
          <p:nvPr/>
        </p:nvSpPr>
        <p:spPr>
          <a:xfrm>
            <a:off x="6625260" y="418397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6CBF-4E49-0E8E-873C-65DC99992472}"/>
              </a:ext>
            </a:extLst>
          </p:cNvPr>
          <p:cNvSpPr txBox="1"/>
          <p:nvPr/>
        </p:nvSpPr>
        <p:spPr>
          <a:xfrm>
            <a:off x="5895153" y="418141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4FFC6-BC8F-C20B-1663-B4BC7B56E89D}"/>
              </a:ext>
            </a:extLst>
          </p:cNvPr>
          <p:cNvSpPr txBox="1"/>
          <p:nvPr/>
        </p:nvSpPr>
        <p:spPr>
          <a:xfrm>
            <a:off x="5165611" y="418141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F5CC8-729D-A784-EEDF-C5EF27B70508}"/>
              </a:ext>
            </a:extLst>
          </p:cNvPr>
          <p:cNvSpPr txBox="1"/>
          <p:nvPr/>
        </p:nvSpPr>
        <p:spPr>
          <a:xfrm>
            <a:off x="4435787" y="418141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3D446-560B-611E-2AEE-75EB34862877}"/>
              </a:ext>
            </a:extLst>
          </p:cNvPr>
          <p:cNvSpPr txBox="1"/>
          <p:nvPr/>
        </p:nvSpPr>
        <p:spPr>
          <a:xfrm>
            <a:off x="598964" y="1511070"/>
            <a:ext cx="529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one’s complement of </a:t>
            </a:r>
            <a:r>
              <a:rPr lang="en-PH" sz="2400" b="1" dirty="0"/>
              <a:t>5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A6882-E6AA-0EE5-AB5B-0D8013E78A1C}"/>
              </a:ext>
            </a:extLst>
          </p:cNvPr>
          <p:cNvSpPr txBox="1"/>
          <p:nvPr/>
        </p:nvSpPr>
        <p:spPr>
          <a:xfrm>
            <a:off x="6847883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98FC3-2DA5-21B3-38C8-33D8C2182573}"/>
              </a:ext>
            </a:extLst>
          </p:cNvPr>
          <p:cNvSpPr txBox="1"/>
          <p:nvPr/>
        </p:nvSpPr>
        <p:spPr>
          <a:xfrm>
            <a:off x="6096715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3AF0B-D374-09A9-806C-11205DAE3144}"/>
              </a:ext>
            </a:extLst>
          </p:cNvPr>
          <p:cNvSpPr txBox="1"/>
          <p:nvPr/>
        </p:nvSpPr>
        <p:spPr>
          <a:xfrm>
            <a:off x="5331596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E0FDA-6E68-C16B-F259-13DE456849E8}"/>
              </a:ext>
            </a:extLst>
          </p:cNvPr>
          <p:cNvSpPr txBox="1"/>
          <p:nvPr/>
        </p:nvSpPr>
        <p:spPr>
          <a:xfrm>
            <a:off x="4647351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14FA0-C5D9-2BD7-CB28-73BE4EC6BDC9}"/>
              </a:ext>
            </a:extLst>
          </p:cNvPr>
          <p:cNvSpPr txBox="1"/>
          <p:nvPr/>
        </p:nvSpPr>
        <p:spPr>
          <a:xfrm>
            <a:off x="7577707" y="2170921"/>
            <a:ext cx="282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Convert </a:t>
            </a:r>
            <a:r>
              <a:rPr lang="en-PH" b="1" dirty="0"/>
              <a:t>5</a:t>
            </a:r>
            <a:r>
              <a:rPr lang="en-PH" dirty="0"/>
              <a:t> to binary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B11A5-A2F0-5BFC-B850-796ED3DB76EF}"/>
              </a:ext>
            </a:extLst>
          </p:cNvPr>
          <p:cNvSpPr txBox="1"/>
          <p:nvPr/>
        </p:nvSpPr>
        <p:spPr>
          <a:xfrm>
            <a:off x="7577706" y="4658470"/>
            <a:ext cx="44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2</a:t>
            </a:r>
            <a:r>
              <a:rPr lang="en-PH" dirty="0"/>
              <a:t>: Convert all </a:t>
            </a:r>
            <a:r>
              <a:rPr lang="en-PH" b="1" dirty="0"/>
              <a:t>1 </a:t>
            </a:r>
            <a:r>
              <a:rPr lang="en-PH" dirty="0"/>
              <a:t>to</a:t>
            </a:r>
            <a:r>
              <a:rPr lang="en-PH" b="1" dirty="0"/>
              <a:t> 0 </a:t>
            </a:r>
            <a:r>
              <a:rPr lang="en-PH" dirty="0"/>
              <a:t>and all </a:t>
            </a:r>
            <a:r>
              <a:rPr lang="en-PH" b="1" dirty="0"/>
              <a:t>0 to 1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5A0BE-0A83-7B3F-4613-98C47D88ED43}"/>
              </a:ext>
            </a:extLst>
          </p:cNvPr>
          <p:cNvSpPr txBox="1"/>
          <p:nvPr/>
        </p:nvSpPr>
        <p:spPr>
          <a:xfrm>
            <a:off x="1290463" y="2455697"/>
            <a:ext cx="17192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00B050"/>
                </a:solidFill>
              </a:rPr>
              <a:t>Positive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1D160-9924-B0A5-3198-435E5D1C8F74}"/>
              </a:ext>
            </a:extLst>
          </p:cNvPr>
          <p:cNvSpPr txBox="1"/>
          <p:nvPr/>
        </p:nvSpPr>
        <p:spPr>
          <a:xfrm>
            <a:off x="1214689" y="4608267"/>
            <a:ext cx="18708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FF0000"/>
                </a:solidFill>
              </a:rPr>
              <a:t>Negative 5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D10C7A3-FDAE-7807-7148-B9DE1DABEB6D}"/>
              </a:ext>
            </a:extLst>
          </p:cNvPr>
          <p:cNvSpPr/>
          <p:nvPr/>
        </p:nvSpPr>
        <p:spPr>
          <a:xfrm>
            <a:off x="3226333" y="252506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B035228-B1E5-2475-365F-209CE8CF5168}"/>
              </a:ext>
            </a:extLst>
          </p:cNvPr>
          <p:cNvSpPr/>
          <p:nvPr/>
        </p:nvSpPr>
        <p:spPr>
          <a:xfrm>
            <a:off x="3247058" y="465847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>
                <a:solidFill>
                  <a:srgbClr val="000000"/>
                </a:solidFill>
                <a:latin typeface="-webkit-standard"/>
              </a:rPr>
              <a:t>Another example, a one’s complement representation of </a:t>
            </a:r>
            <a:r>
              <a:rPr lang="en-PH" sz="2400" b="1" dirty="0">
                <a:solidFill>
                  <a:srgbClr val="00B050"/>
                </a:solidFill>
                <a:latin typeface="-webkit-standard"/>
              </a:rPr>
              <a:t>+13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and </a:t>
            </a:r>
            <a:r>
              <a:rPr lang="en-PH" sz="2400" b="1" dirty="0">
                <a:solidFill>
                  <a:srgbClr val="FF0000"/>
                </a:solidFill>
                <a:latin typeface="-webkit-standard"/>
              </a:rPr>
              <a:t>-13</a:t>
            </a:r>
            <a:endParaRPr lang="en-PH" sz="2400" b="1" i="0" u="none" strike="noStrike" dirty="0">
              <a:solidFill>
                <a:srgbClr val="FF0000"/>
              </a:solidFill>
              <a:effectLst/>
              <a:latin typeface="-webkit-sta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196121" y="2430246"/>
            <a:ext cx="1618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13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94427" y="4385490"/>
            <a:ext cx="172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13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2897944" y="1956776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0000 0000 0000 1101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2828064" y="3954605"/>
            <a:ext cx="9142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1111 1111 1111 0010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DBDC4C1-2CC9-B896-68DD-8CD3A766576F}"/>
              </a:ext>
            </a:extLst>
          </p:cNvPr>
          <p:cNvSpPr/>
          <p:nvPr/>
        </p:nvSpPr>
        <p:spPr>
          <a:xfrm>
            <a:off x="1849656" y="241876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23E8EB2-901B-7E30-BF6E-25CDBCCE4EDE}"/>
              </a:ext>
            </a:extLst>
          </p:cNvPr>
          <p:cNvSpPr/>
          <p:nvPr/>
        </p:nvSpPr>
        <p:spPr>
          <a:xfrm>
            <a:off x="1784972" y="4374007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2676</TotalTime>
  <Words>617</Words>
  <Application>Microsoft Macintosh PowerPoint</Application>
  <PresentationFormat>Widescreen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-webkit-standard</vt:lpstr>
      <vt:lpstr>Arial</vt:lpstr>
      <vt:lpstr>Calibri</vt:lpstr>
      <vt:lpstr>Calibri (Body)</vt:lpstr>
      <vt:lpstr>Calibri Light</vt:lpstr>
      <vt:lpstr>Calibri Light (Headings)</vt:lpstr>
      <vt:lpstr>Cambria Math</vt:lpstr>
      <vt:lpstr>Wingdings</vt:lpstr>
      <vt:lpstr>Office Theme</vt:lpstr>
      <vt:lpstr>Binary Representations</vt:lpstr>
      <vt:lpstr>Binary Representations</vt:lpstr>
      <vt:lpstr>Signed Magnitude</vt:lpstr>
      <vt:lpstr>Signed Magnitude</vt:lpstr>
      <vt:lpstr>Signed Magnitude</vt:lpstr>
      <vt:lpstr>Signed Magnitude</vt:lpstr>
      <vt:lpstr>One’s Complement</vt:lpstr>
      <vt:lpstr>One’s Complement</vt:lpstr>
      <vt:lpstr>One’s Complement</vt:lpstr>
      <vt:lpstr>One’s Complement</vt:lpstr>
      <vt:lpstr>Two’s Complement</vt:lpstr>
      <vt:lpstr>Two’s Complement</vt:lpstr>
      <vt:lpstr>Two’s Complement</vt:lpstr>
      <vt:lpstr>Two’s Complement</vt:lpstr>
      <vt:lpstr>Two’s Complement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572</cp:revision>
  <dcterms:created xsi:type="dcterms:W3CDTF">2022-05-11T03:47:05Z</dcterms:created>
  <dcterms:modified xsi:type="dcterms:W3CDTF">2024-02-13T09:54:17Z</dcterms:modified>
</cp:coreProperties>
</file>