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5" r:id="rId11"/>
    <p:sldId id="269" r:id="rId12"/>
    <p:sldId id="270" r:id="rId13"/>
    <p:sldId id="271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67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15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94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1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3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1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1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383" y="589585"/>
            <a:ext cx="8689976" cy="2509213"/>
          </a:xfrm>
        </p:spPr>
        <p:txBody>
          <a:bodyPr>
            <a:noAutofit/>
          </a:bodyPr>
          <a:lstStyle/>
          <a:p>
            <a:r>
              <a:rPr lang="en-US" sz="5000" b="1" i="1" dirty="0" smtClean="0"/>
              <a:t>Introduction to SFML</a:t>
            </a:r>
            <a:endParaRPr lang="en-US" sz="5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470399"/>
            <a:ext cx="6815669" cy="507999"/>
          </a:xfrm>
        </p:spPr>
        <p:txBody>
          <a:bodyPr/>
          <a:lstStyle/>
          <a:p>
            <a:r>
              <a:rPr lang="en-US" dirty="0" smtClean="0"/>
              <a:t>By: Anh </a:t>
            </a:r>
            <a:r>
              <a:rPr lang="en-US" dirty="0"/>
              <a:t>P</a:t>
            </a:r>
            <a:r>
              <a:rPr lang="en-US" dirty="0" smtClean="0"/>
              <a:t>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38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 &amp;&amp;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Texture   		-   		An image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Sprite			- 		Texture + rectangular entity</a:t>
            </a:r>
          </a:p>
          <a:p>
            <a:endParaRPr lang="en-US" dirty="0"/>
          </a:p>
          <a:p>
            <a:r>
              <a:rPr lang="en-US" dirty="0" smtClean="0"/>
              <a:t>Download texture to </a:t>
            </a:r>
            <a:r>
              <a:rPr lang="en-US" dirty="0" err="1" smtClean="0"/>
              <a:t>src</a:t>
            </a:r>
            <a:r>
              <a:rPr lang="en-US" dirty="0" smtClean="0"/>
              <a:t> folder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70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668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delete your code, comment it out</a:t>
            </a:r>
          </a:p>
          <a:p>
            <a:r>
              <a:rPr lang="en-US" dirty="0"/>
              <a:t>s</a:t>
            </a:r>
            <a:r>
              <a:rPr lang="en-US" dirty="0" smtClean="0"/>
              <a:t>ystem(“pause”)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  “everything”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What’s your experience with debugging?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2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decide your main character appearance</a:t>
            </a:r>
          </a:p>
          <a:p>
            <a:r>
              <a:rPr lang="en-US" dirty="0" smtClean="0"/>
              <a:t>Create sprite</a:t>
            </a:r>
          </a:p>
          <a:p>
            <a:r>
              <a:rPr lang="en-US" dirty="0" smtClean="0"/>
              <a:t>Makes it move by keyboard </a:t>
            </a:r>
          </a:p>
          <a:p>
            <a:r>
              <a:rPr lang="en-US" dirty="0" smtClean="0"/>
              <a:t>Makes it move by mouse click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Topics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SFML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Game format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read documentation of SFML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with sprite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1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SFML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What is SFML?</a:t>
            </a:r>
          </a:p>
          <a:p>
            <a:r>
              <a:rPr lang="en-US" sz="3000" dirty="0" smtClean="0"/>
              <a:t>What OS does it run on? </a:t>
            </a:r>
          </a:p>
          <a:p>
            <a:r>
              <a:rPr lang="en-US" sz="3000" dirty="0" smtClean="0"/>
              <a:t>What language can use SFML?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8132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9430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SFML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Shape: SFML classes that represent shape </a:t>
            </a:r>
            <a:r>
              <a:rPr lang="en-US" dirty="0" smtClean="0"/>
              <a:t>entities. </a:t>
            </a:r>
          </a:p>
          <a:p>
            <a:r>
              <a:rPr lang="en-US" dirty="0" err="1" smtClean="0"/>
              <a:t>xy</a:t>
            </a:r>
            <a:r>
              <a:rPr lang="en-US" dirty="0" smtClean="0"/>
              <a:t> </a:t>
            </a:r>
            <a:r>
              <a:rPr lang="en-US" dirty="0"/>
              <a:t>co-ordinates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Read: Introduction, common shape properties, Circle, regular Polygons, Customized shape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3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Shape </a:t>
            </a:r>
            <a:r>
              <a:rPr lang="en-US" dirty="0"/>
              <a:t>E</a:t>
            </a:r>
            <a:r>
              <a:rPr lang="en-US" dirty="0" smtClean="0"/>
              <a:t>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with “Jumping Ant” and </a:t>
            </a:r>
            <a:r>
              <a:rPr lang="en-US" u="sng" dirty="0" smtClean="0"/>
              <a:t>practice</a:t>
            </a:r>
            <a:r>
              <a:rPr lang="en-US" dirty="0" smtClean="0"/>
              <a:t>: </a:t>
            </a:r>
          </a:p>
          <a:p>
            <a:pPr marL="742950" lvl="2"/>
            <a:r>
              <a:rPr lang="en-US" dirty="0"/>
              <a:t>position, rotation, scale, origin</a:t>
            </a:r>
          </a:p>
          <a:p>
            <a:endParaRPr lang="en-US" dirty="0" smtClean="0"/>
          </a:p>
          <a:p>
            <a:r>
              <a:rPr lang="en-US" dirty="0" smtClean="0"/>
              <a:t>Read : bounding boxes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1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… Action!!!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</TotalTime>
  <Words>145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Introduction to SFML</vt:lpstr>
      <vt:lpstr>Topics:</vt:lpstr>
      <vt:lpstr>SFML</vt:lpstr>
      <vt:lpstr>PowerPoint Presentation</vt:lpstr>
      <vt:lpstr>SPRITE</vt:lpstr>
      <vt:lpstr>PowerPoint Presentation</vt:lpstr>
      <vt:lpstr>SFML SHAPE</vt:lpstr>
      <vt:lpstr>Transforming Shape Entities</vt:lpstr>
      <vt:lpstr>And … Action!!!</vt:lpstr>
      <vt:lpstr>PowerPoint Presentation</vt:lpstr>
      <vt:lpstr>Sprite &amp;&amp; Texture</vt:lpstr>
      <vt:lpstr>PowerPoint Presentation</vt:lpstr>
      <vt:lpstr>PowerPoint Presentation</vt:lpstr>
      <vt:lpstr>Basic debugging</vt:lpstr>
      <vt:lpstr>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sfml</dc:title>
  <dc:creator>Anh Pham</dc:creator>
  <cp:lastModifiedBy>Anh Pham</cp:lastModifiedBy>
  <cp:revision>14</cp:revision>
  <dcterms:created xsi:type="dcterms:W3CDTF">2016-01-15T17:28:07Z</dcterms:created>
  <dcterms:modified xsi:type="dcterms:W3CDTF">2016-01-15T19:43:14Z</dcterms:modified>
</cp:coreProperties>
</file>