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2" r:id="rId5"/>
    <p:sldId id="263" r:id="rId6"/>
    <p:sldId id="264" r:id="rId7"/>
    <p:sldId id="265" r:id="rId8"/>
    <p:sldId id="259" r:id="rId9"/>
    <p:sldId id="260" r:id="rId10"/>
    <p:sldId id="267" r:id="rId11"/>
    <p:sldId id="268" r:id="rId12"/>
    <p:sldId id="270" r:id="rId13"/>
    <p:sldId id="271" r:id="rId14"/>
    <p:sldId id="272" r:id="rId15"/>
    <p:sldId id="273" r:id="rId16"/>
    <p:sldId id="274"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930EC-F791-4C3A-B397-092364C69AA9}" v="1288" dt="2023-12-24T20:56:49.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昌景 覃" userId="41627c2e105f12b8" providerId="LiveId" clId="{12C930EC-F791-4C3A-B397-092364C69AA9}"/>
    <pc:docChg chg="undo redo custSel addSld delSld modSld">
      <pc:chgData name="昌景 覃" userId="41627c2e105f12b8" providerId="LiveId" clId="{12C930EC-F791-4C3A-B397-092364C69AA9}" dt="2023-12-24T20:57:01.244" v="2936" actId="1076"/>
      <pc:docMkLst>
        <pc:docMk/>
      </pc:docMkLst>
      <pc:sldChg chg="addSp delSp modSp mod setBg">
        <pc:chgData name="昌景 覃" userId="41627c2e105f12b8" providerId="LiveId" clId="{12C930EC-F791-4C3A-B397-092364C69AA9}" dt="2023-12-24T20:19:27.987" v="1038" actId="26606"/>
        <pc:sldMkLst>
          <pc:docMk/>
          <pc:sldMk cId="1976536125" sldId="257"/>
        </pc:sldMkLst>
        <pc:spChg chg="mod">
          <ac:chgData name="昌景 覃" userId="41627c2e105f12b8" providerId="LiveId" clId="{12C930EC-F791-4C3A-B397-092364C69AA9}" dt="2023-12-24T20:19:27.987" v="1038" actId="26606"/>
          <ac:spMkLst>
            <pc:docMk/>
            <pc:sldMk cId="1976536125" sldId="257"/>
            <ac:spMk id="2" creationId="{745E501B-0575-465C-AAFA-47E99752F6FF}"/>
          </ac:spMkLst>
        </pc:spChg>
        <pc:spChg chg="mod">
          <ac:chgData name="昌景 覃" userId="41627c2e105f12b8" providerId="LiveId" clId="{12C930EC-F791-4C3A-B397-092364C69AA9}" dt="2023-12-24T20:19:27.987" v="1038" actId="26606"/>
          <ac:spMkLst>
            <pc:docMk/>
            <pc:sldMk cId="1976536125" sldId="257"/>
            <ac:spMk id="3" creationId="{E79816E3-DC14-49C1-ACC0-7D6CA61348C5}"/>
          </ac:spMkLst>
        </pc:spChg>
        <pc:spChg chg="add">
          <ac:chgData name="昌景 覃" userId="41627c2e105f12b8" providerId="LiveId" clId="{12C930EC-F791-4C3A-B397-092364C69AA9}" dt="2023-12-24T20:19:27.987" v="1038" actId="26606"/>
          <ac:spMkLst>
            <pc:docMk/>
            <pc:sldMk cId="1976536125" sldId="257"/>
            <ac:spMk id="6" creationId="{F7E42047-F7E7-4687-BBE0-D4BDC8E77BB1}"/>
          </ac:spMkLst>
        </pc:spChg>
        <pc:spChg chg="add del">
          <ac:chgData name="昌景 覃" userId="41627c2e105f12b8" providerId="LiveId" clId="{12C930EC-F791-4C3A-B397-092364C69AA9}" dt="2023-12-24T20:18:43.469" v="1035" actId="26606"/>
          <ac:spMkLst>
            <pc:docMk/>
            <pc:sldMk cId="1976536125" sldId="257"/>
            <ac:spMk id="9" creationId="{F7E42047-F7E7-4687-BBE0-D4BDC8E77BB1}"/>
          </ac:spMkLst>
        </pc:spChg>
        <pc:spChg chg="add">
          <ac:chgData name="昌景 覃" userId="41627c2e105f12b8" providerId="LiveId" clId="{12C930EC-F791-4C3A-B397-092364C69AA9}" dt="2023-12-24T20:19:27.987" v="1038" actId="26606"/>
          <ac:spMkLst>
            <pc:docMk/>
            <pc:sldMk cId="1976536125" sldId="257"/>
            <ac:spMk id="10" creationId="{2C509E7A-337A-4664-BEC2-03F9BCA0A463}"/>
          </ac:spMkLst>
        </pc:spChg>
        <pc:spChg chg="add">
          <ac:chgData name="昌景 覃" userId="41627c2e105f12b8" providerId="LiveId" clId="{12C930EC-F791-4C3A-B397-092364C69AA9}" dt="2023-12-24T20:19:27.987" v="1038" actId="26606"/>
          <ac:spMkLst>
            <pc:docMk/>
            <pc:sldMk cId="1976536125" sldId="257"/>
            <ac:spMk id="24" creationId="{D9AB99AB-E300-4B19-97C3-9A12EA3C7BDA}"/>
          </ac:spMkLst>
        </pc:spChg>
        <pc:spChg chg="add del">
          <ac:chgData name="昌景 覃" userId="41627c2e105f12b8" providerId="LiveId" clId="{12C930EC-F791-4C3A-B397-092364C69AA9}" dt="2023-12-24T20:18:43.469" v="1035" actId="26606"/>
          <ac:spMkLst>
            <pc:docMk/>
            <pc:sldMk cId="1976536125" sldId="257"/>
            <ac:spMk id="39" creationId="{2C509E7A-337A-4664-BEC2-03F9BCA0A463}"/>
          </ac:spMkLst>
        </pc:spChg>
        <pc:spChg chg="add del">
          <ac:chgData name="昌景 覃" userId="41627c2e105f12b8" providerId="LiveId" clId="{12C930EC-F791-4C3A-B397-092364C69AA9}" dt="2023-12-24T20:18:43.469" v="1035" actId="26606"/>
          <ac:spMkLst>
            <pc:docMk/>
            <pc:sldMk cId="1976536125" sldId="257"/>
            <ac:spMk id="41" creationId="{D9AB99AB-E300-4B19-97C3-9A12EA3C7BDA}"/>
          </ac:spMkLst>
        </pc:spChg>
        <pc:spChg chg="add del">
          <ac:chgData name="昌景 覃" userId="41627c2e105f12b8" providerId="LiveId" clId="{12C930EC-F791-4C3A-B397-092364C69AA9}" dt="2023-12-24T20:18:44.739" v="1037" actId="26606"/>
          <ac:spMkLst>
            <pc:docMk/>
            <pc:sldMk cId="1976536125" sldId="257"/>
            <ac:spMk id="43" creationId="{1A44C337-3893-4B29-A265-B1329150B6AA}"/>
          </ac:spMkLst>
        </pc:spChg>
        <pc:spChg chg="add del">
          <ac:chgData name="昌景 覃" userId="41627c2e105f12b8" providerId="LiveId" clId="{12C930EC-F791-4C3A-B397-092364C69AA9}" dt="2023-12-24T20:18:44.739" v="1037" actId="26606"/>
          <ac:spMkLst>
            <pc:docMk/>
            <pc:sldMk cId="1976536125" sldId="257"/>
            <ac:spMk id="70" creationId="{AA5CD610-ED7C-4CED-A9A1-174432C88AF8}"/>
          </ac:spMkLst>
        </pc:spChg>
        <pc:spChg chg="add del">
          <ac:chgData name="昌景 覃" userId="41627c2e105f12b8" providerId="LiveId" clId="{12C930EC-F791-4C3A-B397-092364C69AA9}" dt="2023-12-24T20:18:44.739" v="1037" actId="26606"/>
          <ac:spMkLst>
            <pc:docMk/>
            <pc:sldMk cId="1976536125" sldId="257"/>
            <ac:spMk id="71" creationId="{0C4379BF-8C7A-480A-BC36-DA55D92A9356}"/>
          </ac:spMkLst>
        </pc:spChg>
        <pc:grpChg chg="add">
          <ac:chgData name="昌景 覃" userId="41627c2e105f12b8" providerId="LiveId" clId="{12C930EC-F791-4C3A-B397-092364C69AA9}" dt="2023-12-24T20:19:27.987" v="1038" actId="26606"/>
          <ac:grpSpMkLst>
            <pc:docMk/>
            <pc:sldMk cId="1976536125" sldId="257"/>
            <ac:grpSpMk id="7" creationId="{8D6F839A-C8D9-4FBC-8EFD-9E56D12F4CD0}"/>
          </ac:grpSpMkLst>
        </pc:grpChg>
        <pc:grpChg chg="add">
          <ac:chgData name="昌景 覃" userId="41627c2e105f12b8" providerId="LiveId" clId="{12C930EC-F791-4C3A-B397-092364C69AA9}" dt="2023-12-24T20:19:27.987" v="1038" actId="26606"/>
          <ac:grpSpMkLst>
            <pc:docMk/>
            <pc:sldMk cId="1976536125" sldId="257"/>
            <ac:grpSpMk id="8" creationId="{70EDA856-A216-4EEC-9AB6-A59FFC703612}"/>
          </ac:grpSpMkLst>
        </pc:grpChg>
        <pc:grpChg chg="add del">
          <ac:chgData name="昌景 覃" userId="41627c2e105f12b8" providerId="LiveId" clId="{12C930EC-F791-4C3A-B397-092364C69AA9}" dt="2023-12-24T20:18:43.469" v="1035" actId="26606"/>
          <ac:grpSpMkLst>
            <pc:docMk/>
            <pc:sldMk cId="1976536125" sldId="257"/>
            <ac:grpSpMk id="11" creationId="{8D6F839A-C8D9-4FBC-8EFD-9E56D12F4CD0}"/>
          </ac:grpSpMkLst>
        </pc:grpChg>
        <pc:grpChg chg="add del">
          <ac:chgData name="昌景 覃" userId="41627c2e105f12b8" providerId="LiveId" clId="{12C930EC-F791-4C3A-B397-092364C69AA9}" dt="2023-12-24T20:18:43.469" v="1035" actId="26606"/>
          <ac:grpSpMkLst>
            <pc:docMk/>
            <pc:sldMk cId="1976536125" sldId="257"/>
            <ac:grpSpMk id="25" creationId="{70EDA856-A216-4EEC-9AB6-A59FFC703612}"/>
          </ac:grpSpMkLst>
        </pc:grpChg>
        <pc:grpChg chg="add del">
          <ac:chgData name="昌景 覃" userId="41627c2e105f12b8" providerId="LiveId" clId="{12C930EC-F791-4C3A-B397-092364C69AA9}" dt="2023-12-24T20:18:44.739" v="1037" actId="26606"/>
          <ac:grpSpMkLst>
            <pc:docMk/>
            <pc:sldMk cId="1976536125" sldId="257"/>
            <ac:grpSpMk id="44" creationId="{81E0B358-1267-4844-8B3D-B7A279B4175A}"/>
          </ac:grpSpMkLst>
        </pc:grpChg>
        <pc:grpChg chg="add del">
          <ac:chgData name="昌景 覃" userId="41627c2e105f12b8" providerId="LiveId" clId="{12C930EC-F791-4C3A-B397-092364C69AA9}" dt="2023-12-24T20:18:44.739" v="1037" actId="26606"/>
          <ac:grpSpMkLst>
            <pc:docMk/>
            <pc:sldMk cId="1976536125" sldId="257"/>
            <ac:grpSpMk id="57" creationId="{AF44CA9C-80E8-44E1-A79C-D6EBFC73BCA0}"/>
          </ac:grpSpMkLst>
        </pc:grpChg>
        <pc:picChg chg="add del">
          <ac:chgData name="昌景 覃" userId="41627c2e105f12b8" providerId="LiveId" clId="{12C930EC-F791-4C3A-B397-092364C69AA9}" dt="2023-12-24T20:18:43.469" v="1035" actId="26606"/>
          <ac:picMkLst>
            <pc:docMk/>
            <pc:sldMk cId="1976536125" sldId="257"/>
            <ac:picMk id="5" creationId="{8D4EEAF6-4FD0-24C8-258A-0B0725E6C62F}"/>
          </ac:picMkLst>
        </pc:picChg>
        <pc:picChg chg="add">
          <ac:chgData name="昌景 覃" userId="41627c2e105f12b8" providerId="LiveId" clId="{12C930EC-F791-4C3A-B397-092364C69AA9}" dt="2023-12-24T20:19:27.987" v="1038" actId="26606"/>
          <ac:picMkLst>
            <pc:docMk/>
            <pc:sldMk cId="1976536125" sldId="257"/>
            <ac:picMk id="38" creationId="{506CB28F-9E6E-C51E-2294-2891164AB6FE}"/>
          </ac:picMkLst>
        </pc:picChg>
        <pc:picChg chg="add del">
          <ac:chgData name="昌景 覃" userId="41627c2e105f12b8" providerId="LiveId" clId="{12C930EC-F791-4C3A-B397-092364C69AA9}" dt="2023-12-24T20:18:44.739" v="1037" actId="26606"/>
          <ac:picMkLst>
            <pc:docMk/>
            <pc:sldMk cId="1976536125" sldId="257"/>
            <ac:picMk id="72" creationId="{DD668D15-E92B-AEF4-9AA7-26BF11B253CF}"/>
          </ac:picMkLst>
        </pc:picChg>
      </pc:sldChg>
      <pc:sldChg chg="addSp delSp modSp del mod setBg setClrOvrMap">
        <pc:chgData name="昌景 覃" userId="41627c2e105f12b8" providerId="LiveId" clId="{12C930EC-F791-4C3A-B397-092364C69AA9}" dt="2023-12-24T20:12:18.897" v="944" actId="47"/>
        <pc:sldMkLst>
          <pc:docMk/>
          <pc:sldMk cId="3090436063" sldId="258"/>
        </pc:sldMkLst>
        <pc:spChg chg="mod">
          <ac:chgData name="昌景 覃" userId="41627c2e105f12b8" providerId="LiveId" clId="{12C930EC-F791-4C3A-B397-092364C69AA9}" dt="2023-12-24T20:06:20.473" v="849" actId="26606"/>
          <ac:spMkLst>
            <pc:docMk/>
            <pc:sldMk cId="3090436063" sldId="258"/>
            <ac:spMk id="2" creationId="{5E66E4EC-55DB-46A1-B25A-98E63AD7395F}"/>
          </ac:spMkLst>
        </pc:spChg>
        <pc:spChg chg="add del mod">
          <ac:chgData name="昌景 覃" userId="41627c2e105f12b8" providerId="LiveId" clId="{12C930EC-F791-4C3A-B397-092364C69AA9}" dt="2023-12-24T20:06:20.473" v="849" actId="26606"/>
          <ac:spMkLst>
            <pc:docMk/>
            <pc:sldMk cId="3090436063" sldId="258"/>
            <ac:spMk id="3" creationId="{B1228946-2CD3-4E96-B4F3-72E76F0E7A29}"/>
          </ac:spMkLst>
        </pc:spChg>
        <pc:spChg chg="add del">
          <ac:chgData name="昌景 覃" userId="41627c2e105f12b8" providerId="LiveId" clId="{12C930EC-F791-4C3A-B397-092364C69AA9}" dt="2023-12-24T20:06:20.473" v="849" actId="26606"/>
          <ac:spMkLst>
            <pc:docMk/>
            <pc:sldMk cId="3090436063" sldId="258"/>
            <ac:spMk id="9" creationId="{55BDDF5B-1133-45D7-A901-9F28E0872FA8}"/>
          </ac:spMkLst>
        </pc:spChg>
        <pc:spChg chg="add del">
          <ac:chgData name="昌景 覃" userId="41627c2e105f12b8" providerId="LiveId" clId="{12C930EC-F791-4C3A-B397-092364C69AA9}" dt="2023-12-24T20:06:20.473" v="849" actId="26606"/>
          <ac:spMkLst>
            <pc:docMk/>
            <pc:sldMk cId="3090436063" sldId="258"/>
            <ac:spMk id="10" creationId="{F22C7101-14DA-4743-898E-3563B0FC9326}"/>
          </ac:spMkLst>
        </pc:spChg>
        <pc:spChg chg="add del">
          <ac:chgData name="昌景 覃" userId="41627c2e105f12b8" providerId="LiveId" clId="{12C930EC-F791-4C3A-B397-092364C69AA9}" dt="2023-12-24T20:06:20.473" v="849" actId="26606"/>
          <ac:spMkLst>
            <pc:docMk/>
            <pc:sldMk cId="3090436063" sldId="258"/>
            <ac:spMk id="11" creationId="{EDD0748D-5151-4F2A-8DD0-FC4BB9444456}"/>
          </ac:spMkLst>
        </pc:spChg>
        <pc:spChg chg="add del">
          <ac:chgData name="昌景 覃" userId="41627c2e105f12b8" providerId="LiveId" clId="{12C930EC-F791-4C3A-B397-092364C69AA9}" dt="2023-12-24T20:03:03.318" v="811" actId="26606"/>
          <ac:spMkLst>
            <pc:docMk/>
            <pc:sldMk cId="3090436063" sldId="258"/>
            <ac:spMk id="12" creationId="{2F0EB019-D709-4673-B856-24B85B99E7EF}"/>
          </ac:spMkLst>
        </pc:spChg>
        <pc:spChg chg="add del">
          <ac:chgData name="昌景 覃" userId="41627c2e105f12b8" providerId="LiveId" clId="{12C930EC-F791-4C3A-B397-092364C69AA9}" dt="2023-12-24T20:06:20.473" v="849" actId="26606"/>
          <ac:spMkLst>
            <pc:docMk/>
            <pc:sldMk cId="3090436063" sldId="258"/>
            <ac:spMk id="13" creationId="{EE1A7EAA-DE31-45FD-8A51-7ADE79018FB1}"/>
          </ac:spMkLst>
        </pc:spChg>
        <pc:spChg chg="add del">
          <ac:chgData name="昌景 覃" userId="41627c2e105f12b8" providerId="LiveId" clId="{12C930EC-F791-4C3A-B397-092364C69AA9}" dt="2023-12-24T20:03:03.318" v="811" actId="26606"/>
          <ac:spMkLst>
            <pc:docMk/>
            <pc:sldMk cId="3090436063" sldId="258"/>
            <ac:spMk id="14" creationId="{B0866DA9-5D88-42EA-A7A5-72245E5F8DE6}"/>
          </ac:spMkLst>
        </pc:spChg>
        <pc:spChg chg="add del">
          <ac:chgData name="昌景 覃" userId="41627c2e105f12b8" providerId="LiveId" clId="{12C930EC-F791-4C3A-B397-092364C69AA9}" dt="2023-12-24T20:03:03.318" v="811" actId="26606"/>
          <ac:spMkLst>
            <pc:docMk/>
            <pc:sldMk cId="3090436063" sldId="258"/>
            <ac:spMk id="16" creationId="{2F1EAD63-88F7-4C03-9CFF-FD14BEFB61B3}"/>
          </ac:spMkLst>
        </pc:spChg>
        <pc:spChg chg="add del">
          <ac:chgData name="昌景 覃" userId="41627c2e105f12b8" providerId="LiveId" clId="{12C930EC-F791-4C3A-B397-092364C69AA9}" dt="2023-12-24T20:03:05.234" v="813" actId="26606"/>
          <ac:spMkLst>
            <pc:docMk/>
            <pc:sldMk cId="3090436063" sldId="258"/>
            <ac:spMk id="18" creationId="{B5898079-081F-4617-AC6B-4290266737B3}"/>
          </ac:spMkLst>
        </pc:spChg>
        <pc:spChg chg="add del">
          <ac:chgData name="昌景 覃" userId="41627c2e105f12b8" providerId="LiveId" clId="{12C930EC-F791-4C3A-B397-092364C69AA9}" dt="2023-12-24T20:03:05.234" v="813" actId="26606"/>
          <ac:spMkLst>
            <pc:docMk/>
            <pc:sldMk cId="3090436063" sldId="258"/>
            <ac:spMk id="19" creationId="{BB829EC8-5B3D-469E-942E-5E6E569E5C9B}"/>
          </ac:spMkLst>
        </pc:spChg>
        <pc:spChg chg="add del">
          <ac:chgData name="昌景 覃" userId="41627c2e105f12b8" providerId="LiveId" clId="{12C930EC-F791-4C3A-B397-092364C69AA9}" dt="2023-12-24T20:03:05.234" v="813" actId="26606"/>
          <ac:spMkLst>
            <pc:docMk/>
            <pc:sldMk cId="3090436063" sldId="258"/>
            <ac:spMk id="20" creationId="{55D72A3F-A083-4502-838A-2C32C980026F}"/>
          </ac:spMkLst>
        </pc:spChg>
        <pc:graphicFrameChg chg="add del">
          <ac:chgData name="昌景 覃" userId="41627c2e105f12b8" providerId="LiveId" clId="{12C930EC-F791-4C3A-B397-092364C69AA9}" dt="2023-12-24T20:05:22.981" v="843" actId="26606"/>
          <ac:graphicFrameMkLst>
            <pc:docMk/>
            <pc:sldMk cId="3090436063" sldId="258"/>
            <ac:graphicFrameMk id="15" creationId="{3D4645AC-7958-2822-FE85-1B03CA6CE9AB}"/>
          </ac:graphicFrameMkLst>
        </pc:graphicFrameChg>
        <pc:picChg chg="del mod ord">
          <ac:chgData name="昌景 覃" userId="41627c2e105f12b8" providerId="LiveId" clId="{12C930EC-F791-4C3A-B397-092364C69AA9}" dt="2023-12-24T20:06:29.971" v="852" actId="478"/>
          <ac:picMkLst>
            <pc:docMk/>
            <pc:sldMk cId="3090436063" sldId="258"/>
            <ac:picMk id="5" creationId="{E4E02466-2834-4E41-8E0C-EBA32F4979FC}"/>
          </ac:picMkLst>
        </pc:picChg>
        <pc:picChg chg="mod">
          <ac:chgData name="昌景 覃" userId="41627c2e105f12b8" providerId="LiveId" clId="{12C930EC-F791-4C3A-B397-092364C69AA9}" dt="2023-12-24T20:06:45.702" v="857" actId="1076"/>
          <ac:picMkLst>
            <pc:docMk/>
            <pc:sldMk cId="3090436063" sldId="258"/>
            <ac:picMk id="7" creationId="{F516F967-F912-4CDF-BA13-8F95FD8B4C8F}"/>
          </ac:picMkLst>
        </pc:picChg>
      </pc:sldChg>
      <pc:sldChg chg="addSp delSp modSp mod setBg addAnim delAnim modAnim">
        <pc:chgData name="昌景 覃" userId="41627c2e105f12b8" providerId="LiveId" clId="{12C930EC-F791-4C3A-B397-092364C69AA9}" dt="2023-12-24T20:57:01.244" v="2936" actId="1076"/>
        <pc:sldMkLst>
          <pc:docMk/>
          <pc:sldMk cId="3681963637" sldId="259"/>
        </pc:sldMkLst>
        <pc:spChg chg="mod">
          <ac:chgData name="昌景 覃" userId="41627c2e105f12b8" providerId="LiveId" clId="{12C930EC-F791-4C3A-B397-092364C69AA9}" dt="2023-12-24T20:17:05.267" v="1009" actId="26606"/>
          <ac:spMkLst>
            <pc:docMk/>
            <pc:sldMk cId="3681963637" sldId="259"/>
            <ac:spMk id="2" creationId="{426DAA54-5925-4E0B-A9C1-5B0DE7E8FF62}"/>
          </ac:spMkLst>
        </pc:spChg>
        <pc:spChg chg="mod ord">
          <ac:chgData name="昌景 覃" userId="41627c2e105f12b8" providerId="LiveId" clId="{12C930EC-F791-4C3A-B397-092364C69AA9}" dt="2023-12-24T20:57:01.244" v="2936" actId="1076"/>
          <ac:spMkLst>
            <pc:docMk/>
            <pc:sldMk cId="3681963637" sldId="259"/>
            <ac:spMk id="3" creationId="{FA61FD37-2B53-4E6A-B88E-8FC867BC8AEF}"/>
          </ac:spMkLst>
        </pc:spChg>
        <pc:spChg chg="add del">
          <ac:chgData name="昌景 覃" userId="41627c2e105f12b8" providerId="LiveId" clId="{12C930EC-F791-4C3A-B397-092364C69AA9}" dt="2023-12-24T20:14:38.554" v="970" actId="26606"/>
          <ac:spMkLst>
            <pc:docMk/>
            <pc:sldMk cId="3681963637" sldId="259"/>
            <ac:spMk id="9" creationId="{F7E42047-F7E7-4687-BBE0-D4BDC8E77BB1}"/>
          </ac:spMkLst>
        </pc:spChg>
        <pc:spChg chg="add del">
          <ac:chgData name="昌景 覃" userId="41627c2e105f12b8" providerId="LiveId" clId="{12C930EC-F791-4C3A-B397-092364C69AA9}" dt="2023-12-24T20:14:38.554" v="970" actId="26606"/>
          <ac:spMkLst>
            <pc:docMk/>
            <pc:sldMk cId="3681963637" sldId="259"/>
            <ac:spMk id="39" creationId="{2C509E7A-337A-4664-BEC2-03F9BCA0A463}"/>
          </ac:spMkLst>
        </pc:spChg>
        <pc:spChg chg="add del">
          <ac:chgData name="昌景 覃" userId="41627c2e105f12b8" providerId="LiveId" clId="{12C930EC-F791-4C3A-B397-092364C69AA9}" dt="2023-12-24T20:14:38.554" v="970" actId="26606"/>
          <ac:spMkLst>
            <pc:docMk/>
            <pc:sldMk cId="3681963637" sldId="259"/>
            <ac:spMk id="41" creationId="{D9AB99AB-E300-4B19-97C3-9A12EA3C7BDA}"/>
          </ac:spMkLst>
        </pc:spChg>
        <pc:spChg chg="add del">
          <ac:chgData name="昌景 覃" userId="41627c2e105f12b8" providerId="LiveId" clId="{12C930EC-F791-4C3A-B397-092364C69AA9}" dt="2023-12-24T20:17:05.267" v="1009" actId="26606"/>
          <ac:spMkLst>
            <pc:docMk/>
            <pc:sldMk cId="3681963637" sldId="259"/>
            <ac:spMk id="71" creationId="{8841A10E-0F0E-4596-8888-870D709254A7}"/>
          </ac:spMkLst>
        </pc:spChg>
        <pc:spChg chg="add del">
          <ac:chgData name="昌景 覃" userId="41627c2e105f12b8" providerId="LiveId" clId="{12C930EC-F791-4C3A-B397-092364C69AA9}" dt="2023-12-24T20:17:05.267" v="1009" actId="26606"/>
          <ac:spMkLst>
            <pc:docMk/>
            <pc:sldMk cId="3681963637" sldId="259"/>
            <ac:spMk id="73" creationId="{29B1E55C-E51F-4093-A2A8-137C3E9014D7}"/>
          </ac:spMkLst>
        </pc:spChg>
        <pc:spChg chg="add del">
          <ac:chgData name="昌景 覃" userId="41627c2e105f12b8" providerId="LiveId" clId="{12C930EC-F791-4C3A-B397-092364C69AA9}" dt="2023-12-24T20:17:05.267" v="1009" actId="26606"/>
          <ac:spMkLst>
            <pc:docMk/>
            <pc:sldMk cId="3681963637" sldId="259"/>
            <ac:spMk id="89" creationId="{DE91395A-2D18-4AF6-A0AC-AAA7189FED11}"/>
          </ac:spMkLst>
        </pc:spChg>
        <pc:spChg chg="add del">
          <ac:chgData name="昌景 覃" userId="41627c2e105f12b8" providerId="LiveId" clId="{12C930EC-F791-4C3A-B397-092364C69AA9}" dt="2023-12-24T20:17:05.267" v="1009" actId="26606"/>
          <ac:spMkLst>
            <pc:docMk/>
            <pc:sldMk cId="3681963637" sldId="259"/>
            <ac:spMk id="90" creationId="{7BD08880-457D-4C62-A3B5-6A9B0878C7E9}"/>
          </ac:spMkLst>
        </pc:spChg>
        <pc:spChg chg="add del">
          <ac:chgData name="昌景 覃" userId="41627c2e105f12b8" providerId="LiveId" clId="{12C930EC-F791-4C3A-B397-092364C69AA9}" dt="2023-12-24T20:17:05.267" v="1009" actId="26606"/>
          <ac:spMkLst>
            <pc:docMk/>
            <pc:sldMk cId="3681963637" sldId="259"/>
            <ac:spMk id="91" creationId="{6D356F1A-690D-401E-8CF3-E4686CDFEC30}"/>
          </ac:spMkLst>
        </pc:spChg>
        <pc:spChg chg="add">
          <ac:chgData name="昌景 覃" userId="41627c2e105f12b8" providerId="LiveId" clId="{12C930EC-F791-4C3A-B397-092364C69AA9}" dt="2023-12-24T20:17:05.267" v="1009" actId="26606"/>
          <ac:spMkLst>
            <pc:docMk/>
            <pc:sldMk cId="3681963637" sldId="259"/>
            <ac:spMk id="97" creationId="{F7E42047-F7E7-4687-BBE0-D4BDC8E77BB1}"/>
          </ac:spMkLst>
        </pc:spChg>
        <pc:spChg chg="add">
          <ac:chgData name="昌景 覃" userId="41627c2e105f12b8" providerId="LiveId" clId="{12C930EC-F791-4C3A-B397-092364C69AA9}" dt="2023-12-24T20:17:05.267" v="1009" actId="26606"/>
          <ac:spMkLst>
            <pc:docMk/>
            <pc:sldMk cId="3681963637" sldId="259"/>
            <ac:spMk id="127" creationId="{2C509E7A-337A-4664-BEC2-03F9BCA0A463}"/>
          </ac:spMkLst>
        </pc:spChg>
        <pc:spChg chg="add">
          <ac:chgData name="昌景 覃" userId="41627c2e105f12b8" providerId="LiveId" clId="{12C930EC-F791-4C3A-B397-092364C69AA9}" dt="2023-12-24T20:17:05.267" v="1009" actId="26606"/>
          <ac:spMkLst>
            <pc:docMk/>
            <pc:sldMk cId="3681963637" sldId="259"/>
            <ac:spMk id="129" creationId="{D9AB99AB-E300-4B19-97C3-9A12EA3C7BDA}"/>
          </ac:spMkLst>
        </pc:spChg>
        <pc:grpChg chg="add del">
          <ac:chgData name="昌景 覃" userId="41627c2e105f12b8" providerId="LiveId" clId="{12C930EC-F791-4C3A-B397-092364C69AA9}" dt="2023-12-24T20:17:05.267" v="1009" actId="26606"/>
          <ac:grpSpMkLst>
            <pc:docMk/>
            <pc:sldMk cId="3681963637" sldId="259"/>
            <ac:grpSpMk id="6" creationId="{7398C59F-5A18-487B-91D6-B955AACF2E50}"/>
          </ac:grpSpMkLst>
        </pc:grpChg>
        <pc:grpChg chg="add del">
          <ac:chgData name="昌景 覃" userId="41627c2e105f12b8" providerId="LiveId" clId="{12C930EC-F791-4C3A-B397-092364C69AA9}" dt="2023-12-24T20:14:38.554" v="970" actId="26606"/>
          <ac:grpSpMkLst>
            <pc:docMk/>
            <pc:sldMk cId="3681963637" sldId="259"/>
            <ac:grpSpMk id="11" creationId="{8D6F839A-C8D9-4FBC-8EFD-9E56D12F4CD0}"/>
          </ac:grpSpMkLst>
        </pc:grpChg>
        <pc:grpChg chg="add del">
          <ac:chgData name="昌景 覃" userId="41627c2e105f12b8" providerId="LiveId" clId="{12C930EC-F791-4C3A-B397-092364C69AA9}" dt="2023-12-24T20:14:38.554" v="970" actId="26606"/>
          <ac:grpSpMkLst>
            <pc:docMk/>
            <pc:sldMk cId="3681963637" sldId="259"/>
            <ac:grpSpMk id="25" creationId="{70EDA856-A216-4EEC-9AB6-A59FFC703612}"/>
          </ac:grpSpMkLst>
        </pc:grpChg>
        <pc:grpChg chg="add del">
          <ac:chgData name="昌景 覃" userId="41627c2e105f12b8" providerId="LiveId" clId="{12C930EC-F791-4C3A-B397-092364C69AA9}" dt="2023-12-24T20:17:05.267" v="1009" actId="26606"/>
          <ac:grpSpMkLst>
            <pc:docMk/>
            <pc:sldMk cId="3681963637" sldId="259"/>
            <ac:grpSpMk id="43" creationId="{F398A7BA-9279-4363-9D59-238782AB6BB5}"/>
          </ac:grpSpMkLst>
        </pc:grpChg>
        <pc:grpChg chg="add del">
          <ac:chgData name="昌景 覃" userId="41627c2e105f12b8" providerId="LiveId" clId="{12C930EC-F791-4C3A-B397-092364C69AA9}" dt="2023-12-24T20:17:05.267" v="1009" actId="26606"/>
          <ac:grpSpMkLst>
            <pc:docMk/>
            <pc:sldMk cId="3681963637" sldId="259"/>
            <ac:grpSpMk id="57" creationId="{3B88DAD3-AF6F-4D6C-8512-7239A69A40DD}"/>
          </ac:grpSpMkLst>
        </pc:grpChg>
        <pc:grpChg chg="add del">
          <ac:chgData name="昌景 覃" userId="41627c2e105f12b8" providerId="LiveId" clId="{12C930EC-F791-4C3A-B397-092364C69AA9}" dt="2023-12-24T20:17:05.267" v="1009" actId="26606"/>
          <ac:grpSpMkLst>
            <pc:docMk/>
            <pc:sldMk cId="3681963637" sldId="259"/>
            <ac:grpSpMk id="77" creationId="{520234FB-542E-4550-9C2F-1B56FD41A1CA}"/>
          </ac:grpSpMkLst>
        </pc:grpChg>
        <pc:grpChg chg="add">
          <ac:chgData name="昌景 覃" userId="41627c2e105f12b8" providerId="LiveId" clId="{12C930EC-F791-4C3A-B397-092364C69AA9}" dt="2023-12-24T20:17:05.267" v="1009" actId="26606"/>
          <ac:grpSpMkLst>
            <pc:docMk/>
            <pc:sldMk cId="3681963637" sldId="259"/>
            <ac:grpSpMk id="99" creationId="{8D6F839A-C8D9-4FBC-8EFD-9E56D12F4CD0}"/>
          </ac:grpSpMkLst>
        </pc:grpChg>
        <pc:grpChg chg="add">
          <ac:chgData name="昌景 覃" userId="41627c2e105f12b8" providerId="LiveId" clId="{12C930EC-F791-4C3A-B397-092364C69AA9}" dt="2023-12-24T20:17:05.267" v="1009" actId="26606"/>
          <ac:grpSpMkLst>
            <pc:docMk/>
            <pc:sldMk cId="3681963637" sldId="259"/>
            <ac:grpSpMk id="113" creationId="{70EDA856-A216-4EEC-9AB6-A59FFC703612}"/>
          </ac:grpSpMkLst>
        </pc:grpChg>
        <pc:picChg chg="add del">
          <ac:chgData name="昌景 覃" userId="41627c2e105f12b8" providerId="LiveId" clId="{12C930EC-F791-4C3A-B397-092364C69AA9}" dt="2023-12-24T20:14:38.554" v="970" actId="26606"/>
          <ac:picMkLst>
            <pc:docMk/>
            <pc:sldMk cId="3681963637" sldId="259"/>
            <ac:picMk id="5" creationId="{E1A75F31-0693-D8B8-9397-CE9528BA4323}"/>
          </ac:picMkLst>
        </pc:picChg>
        <pc:picChg chg="add mod">
          <ac:chgData name="昌景 覃" userId="41627c2e105f12b8" providerId="LiveId" clId="{12C930EC-F791-4C3A-B397-092364C69AA9}" dt="2023-12-24T20:17:05.267" v="1009" actId="26606"/>
          <ac:picMkLst>
            <pc:docMk/>
            <pc:sldMk cId="3681963637" sldId="259"/>
            <ac:picMk id="92" creationId="{93C98A3D-3330-54AC-00F8-B9FC89071B0D}"/>
          </ac:picMkLst>
        </pc:picChg>
      </pc:sldChg>
      <pc:sldChg chg="addSp delSp modSp mod setBg">
        <pc:chgData name="昌景 覃" userId="41627c2e105f12b8" providerId="LiveId" clId="{12C930EC-F791-4C3A-B397-092364C69AA9}" dt="2023-12-24T20:17:00.070" v="1008" actId="26606"/>
        <pc:sldMkLst>
          <pc:docMk/>
          <pc:sldMk cId="1533974532" sldId="260"/>
        </pc:sldMkLst>
        <pc:spChg chg="mod">
          <ac:chgData name="昌景 覃" userId="41627c2e105f12b8" providerId="LiveId" clId="{12C930EC-F791-4C3A-B397-092364C69AA9}" dt="2023-12-24T20:17:00.070" v="1008" actId="26606"/>
          <ac:spMkLst>
            <pc:docMk/>
            <pc:sldMk cId="1533974532" sldId="260"/>
            <ac:spMk id="2" creationId="{113C35AB-0BC1-437C-A29E-9A227C93BBA5}"/>
          </ac:spMkLst>
        </pc:spChg>
        <pc:spChg chg="mod">
          <ac:chgData name="昌景 覃" userId="41627c2e105f12b8" providerId="LiveId" clId="{12C930EC-F791-4C3A-B397-092364C69AA9}" dt="2023-12-24T20:17:00.070" v="1008" actId="26606"/>
          <ac:spMkLst>
            <pc:docMk/>
            <pc:sldMk cId="1533974532" sldId="260"/>
            <ac:spMk id="3" creationId="{9DF49DA4-8817-447E-929E-DE08F6672B69}"/>
          </ac:spMkLst>
        </pc:spChg>
        <pc:spChg chg="add">
          <ac:chgData name="昌景 覃" userId="41627c2e105f12b8" providerId="LiveId" clId="{12C930EC-F791-4C3A-B397-092364C69AA9}" dt="2023-12-24T20:17:00.070" v="1008" actId="26606"/>
          <ac:spMkLst>
            <pc:docMk/>
            <pc:sldMk cId="1533974532" sldId="260"/>
            <ac:spMk id="6" creationId="{F7E42047-F7E7-4687-BBE0-D4BDC8E77BB1}"/>
          </ac:spMkLst>
        </pc:spChg>
        <pc:spChg chg="add del">
          <ac:chgData name="昌景 覃" userId="41627c2e105f12b8" providerId="LiveId" clId="{12C930EC-F791-4C3A-B397-092364C69AA9}" dt="2023-12-24T20:16:36.693" v="1007" actId="26606"/>
          <ac:spMkLst>
            <pc:docMk/>
            <pc:sldMk cId="1533974532" sldId="260"/>
            <ac:spMk id="9" creationId="{F7E42047-F7E7-4687-BBE0-D4BDC8E77BB1}"/>
          </ac:spMkLst>
        </pc:spChg>
        <pc:spChg chg="add del">
          <ac:chgData name="昌景 覃" userId="41627c2e105f12b8" providerId="LiveId" clId="{12C930EC-F791-4C3A-B397-092364C69AA9}" dt="2023-12-24T20:16:36.693" v="1007" actId="26606"/>
          <ac:spMkLst>
            <pc:docMk/>
            <pc:sldMk cId="1533974532" sldId="260"/>
            <ac:spMk id="39" creationId="{2C509E7A-337A-4664-BEC2-03F9BCA0A463}"/>
          </ac:spMkLst>
        </pc:spChg>
        <pc:spChg chg="add del">
          <ac:chgData name="昌景 覃" userId="41627c2e105f12b8" providerId="LiveId" clId="{12C930EC-F791-4C3A-B397-092364C69AA9}" dt="2023-12-24T20:16:36.693" v="1007" actId="26606"/>
          <ac:spMkLst>
            <pc:docMk/>
            <pc:sldMk cId="1533974532" sldId="260"/>
            <ac:spMk id="41" creationId="{D9AB99AB-E300-4B19-97C3-9A12EA3C7BDA}"/>
          </ac:spMkLst>
        </pc:spChg>
        <pc:spChg chg="add">
          <ac:chgData name="昌景 覃" userId="41627c2e105f12b8" providerId="LiveId" clId="{12C930EC-F791-4C3A-B397-092364C69AA9}" dt="2023-12-24T20:17:00.070" v="1008" actId="26606"/>
          <ac:spMkLst>
            <pc:docMk/>
            <pc:sldMk cId="1533974532" sldId="260"/>
            <ac:spMk id="62" creationId="{2C509E7A-337A-4664-BEC2-03F9BCA0A463}"/>
          </ac:spMkLst>
        </pc:spChg>
        <pc:spChg chg="add">
          <ac:chgData name="昌景 覃" userId="41627c2e105f12b8" providerId="LiveId" clId="{12C930EC-F791-4C3A-B397-092364C69AA9}" dt="2023-12-24T20:17:00.070" v="1008" actId="26606"/>
          <ac:spMkLst>
            <pc:docMk/>
            <pc:sldMk cId="1533974532" sldId="260"/>
            <ac:spMk id="63" creationId="{D9AB99AB-E300-4B19-97C3-9A12EA3C7BDA}"/>
          </ac:spMkLst>
        </pc:spChg>
        <pc:grpChg chg="add">
          <ac:chgData name="昌景 覃" userId="41627c2e105f12b8" providerId="LiveId" clId="{12C930EC-F791-4C3A-B397-092364C69AA9}" dt="2023-12-24T20:17:00.070" v="1008" actId="26606"/>
          <ac:grpSpMkLst>
            <pc:docMk/>
            <pc:sldMk cId="1533974532" sldId="260"/>
            <ac:grpSpMk id="7" creationId="{8D6F839A-C8D9-4FBC-8EFD-9E56D12F4CD0}"/>
          </ac:grpSpMkLst>
        </pc:grpChg>
        <pc:grpChg chg="add del">
          <ac:chgData name="昌景 覃" userId="41627c2e105f12b8" providerId="LiveId" clId="{12C930EC-F791-4C3A-B397-092364C69AA9}" dt="2023-12-24T20:16:36.693" v="1007" actId="26606"/>
          <ac:grpSpMkLst>
            <pc:docMk/>
            <pc:sldMk cId="1533974532" sldId="260"/>
            <ac:grpSpMk id="11" creationId="{8D6F839A-C8D9-4FBC-8EFD-9E56D12F4CD0}"/>
          </ac:grpSpMkLst>
        </pc:grpChg>
        <pc:grpChg chg="add del">
          <ac:chgData name="昌景 覃" userId="41627c2e105f12b8" providerId="LiveId" clId="{12C930EC-F791-4C3A-B397-092364C69AA9}" dt="2023-12-24T20:16:36.693" v="1007" actId="26606"/>
          <ac:grpSpMkLst>
            <pc:docMk/>
            <pc:sldMk cId="1533974532" sldId="260"/>
            <ac:grpSpMk id="25" creationId="{70EDA856-A216-4EEC-9AB6-A59FFC703612}"/>
          </ac:grpSpMkLst>
        </pc:grpChg>
        <pc:grpChg chg="add">
          <ac:chgData name="昌景 覃" userId="41627c2e105f12b8" providerId="LiveId" clId="{12C930EC-F791-4C3A-B397-092364C69AA9}" dt="2023-12-24T20:17:00.070" v="1008" actId="26606"/>
          <ac:grpSpMkLst>
            <pc:docMk/>
            <pc:sldMk cId="1533974532" sldId="260"/>
            <ac:grpSpMk id="49" creationId="{70EDA856-A216-4EEC-9AB6-A59FFC703612}"/>
          </ac:grpSpMkLst>
        </pc:grpChg>
        <pc:picChg chg="add del">
          <ac:chgData name="昌景 覃" userId="41627c2e105f12b8" providerId="LiveId" clId="{12C930EC-F791-4C3A-B397-092364C69AA9}" dt="2023-12-24T20:16:36.693" v="1007" actId="26606"/>
          <ac:picMkLst>
            <pc:docMk/>
            <pc:sldMk cId="1533974532" sldId="260"/>
            <ac:picMk id="5" creationId="{75A462EC-934D-6DB0-4901-C3BACBB63126}"/>
          </ac:picMkLst>
        </pc:picChg>
        <pc:picChg chg="add">
          <ac:chgData name="昌景 覃" userId="41627c2e105f12b8" providerId="LiveId" clId="{12C930EC-F791-4C3A-B397-092364C69AA9}" dt="2023-12-24T20:17:00.070" v="1008" actId="26606"/>
          <ac:picMkLst>
            <pc:docMk/>
            <pc:sldMk cId="1533974532" sldId="260"/>
            <ac:picMk id="64" creationId="{63AACBD9-83DF-4625-687B-6F264649ADEF}"/>
          </ac:picMkLst>
        </pc:picChg>
      </pc:sldChg>
      <pc:sldChg chg="addSp delSp modSp mod setBg">
        <pc:chgData name="昌景 覃" userId="41627c2e105f12b8" providerId="LiveId" clId="{12C930EC-F791-4C3A-B397-092364C69AA9}" dt="2023-12-24T20:53:44.334" v="2922" actId="26606"/>
        <pc:sldMkLst>
          <pc:docMk/>
          <pc:sldMk cId="1896551602" sldId="261"/>
        </pc:sldMkLst>
        <pc:spChg chg="mod">
          <ac:chgData name="昌景 覃" userId="41627c2e105f12b8" providerId="LiveId" clId="{12C930EC-F791-4C3A-B397-092364C69AA9}" dt="2023-12-24T20:53:44.334" v="2922" actId="26606"/>
          <ac:spMkLst>
            <pc:docMk/>
            <pc:sldMk cId="1896551602" sldId="261"/>
            <ac:spMk id="2" creationId="{8E506351-341A-4591-82EE-E6FB843D0978}"/>
          </ac:spMkLst>
        </pc:spChg>
        <pc:spChg chg="mod">
          <ac:chgData name="昌景 覃" userId="41627c2e105f12b8" providerId="LiveId" clId="{12C930EC-F791-4C3A-B397-092364C69AA9}" dt="2023-12-24T20:53:44.334" v="2922" actId="26606"/>
          <ac:spMkLst>
            <pc:docMk/>
            <pc:sldMk cId="1896551602" sldId="261"/>
            <ac:spMk id="3" creationId="{BC5A6A0D-1EC0-41A3-BCE5-374B6C66879D}"/>
          </ac:spMkLst>
        </pc:spChg>
        <pc:spChg chg="add del">
          <ac:chgData name="昌景 覃" userId="41627c2e105f12b8" providerId="LiveId" clId="{12C930EC-F791-4C3A-B397-092364C69AA9}" dt="2023-12-24T20:53:44.334" v="2922" actId="26606"/>
          <ac:spMkLst>
            <pc:docMk/>
            <pc:sldMk cId="1896551602" sldId="261"/>
            <ac:spMk id="9" creationId="{2B258D2B-6AC3-4B3A-A87C-FD7E6517826E}"/>
          </ac:spMkLst>
        </pc:spChg>
        <pc:spChg chg="add del">
          <ac:chgData name="昌景 覃" userId="41627c2e105f12b8" providerId="LiveId" clId="{12C930EC-F791-4C3A-B397-092364C69AA9}" dt="2023-12-24T20:53:44.334" v="2922" actId="26606"/>
          <ac:spMkLst>
            <pc:docMk/>
            <pc:sldMk cId="1896551602" sldId="261"/>
            <ac:spMk id="11" creationId="{8D55DD8B-9BF9-4B91-A22D-2D3F2AEFF189}"/>
          </ac:spMkLst>
        </pc:spChg>
        <pc:spChg chg="add">
          <ac:chgData name="昌景 覃" userId="41627c2e105f12b8" providerId="LiveId" clId="{12C930EC-F791-4C3A-B397-092364C69AA9}" dt="2023-12-24T20:53:44.334" v="2922" actId="26606"/>
          <ac:spMkLst>
            <pc:docMk/>
            <pc:sldMk cId="1896551602" sldId="261"/>
            <ac:spMk id="16" creationId="{F7E42047-F7E7-4687-BBE0-D4BDC8E77BB1}"/>
          </ac:spMkLst>
        </pc:spChg>
        <pc:spChg chg="add">
          <ac:chgData name="昌景 覃" userId="41627c2e105f12b8" providerId="LiveId" clId="{12C930EC-F791-4C3A-B397-092364C69AA9}" dt="2023-12-24T20:53:44.334" v="2922" actId="26606"/>
          <ac:spMkLst>
            <pc:docMk/>
            <pc:sldMk cId="1896551602" sldId="261"/>
            <ac:spMk id="46" creationId="{2C509E7A-337A-4664-BEC2-03F9BCA0A463}"/>
          </ac:spMkLst>
        </pc:spChg>
        <pc:spChg chg="add">
          <ac:chgData name="昌景 覃" userId="41627c2e105f12b8" providerId="LiveId" clId="{12C930EC-F791-4C3A-B397-092364C69AA9}" dt="2023-12-24T20:53:44.334" v="2922" actId="26606"/>
          <ac:spMkLst>
            <pc:docMk/>
            <pc:sldMk cId="1896551602" sldId="261"/>
            <ac:spMk id="48" creationId="{D9AB99AB-E300-4B19-97C3-9A12EA3C7BDA}"/>
          </ac:spMkLst>
        </pc:spChg>
        <pc:grpChg chg="add">
          <ac:chgData name="昌景 覃" userId="41627c2e105f12b8" providerId="LiveId" clId="{12C930EC-F791-4C3A-B397-092364C69AA9}" dt="2023-12-24T20:53:44.334" v="2922" actId="26606"/>
          <ac:grpSpMkLst>
            <pc:docMk/>
            <pc:sldMk cId="1896551602" sldId="261"/>
            <ac:grpSpMk id="18" creationId="{8D6F839A-C8D9-4FBC-8EFD-9E56D12F4CD0}"/>
          </ac:grpSpMkLst>
        </pc:grpChg>
        <pc:grpChg chg="add">
          <ac:chgData name="昌景 覃" userId="41627c2e105f12b8" providerId="LiveId" clId="{12C930EC-F791-4C3A-B397-092364C69AA9}" dt="2023-12-24T20:53:44.334" v="2922" actId="26606"/>
          <ac:grpSpMkLst>
            <pc:docMk/>
            <pc:sldMk cId="1896551602" sldId="261"/>
            <ac:grpSpMk id="32" creationId="{70EDA856-A216-4EEC-9AB6-A59FFC703612}"/>
          </ac:grpSpMkLst>
        </pc:grpChg>
        <pc:picChg chg="add mod ord">
          <ac:chgData name="昌景 覃" userId="41627c2e105f12b8" providerId="LiveId" clId="{12C930EC-F791-4C3A-B397-092364C69AA9}" dt="2023-12-24T20:53:44.334" v="2922" actId="26606"/>
          <ac:picMkLst>
            <pc:docMk/>
            <pc:sldMk cId="1896551602" sldId="261"/>
            <ac:picMk id="5" creationId="{D2C097A1-AF0E-C96B-6B3A-7E4C4A832FB8}"/>
          </ac:picMkLst>
        </pc:picChg>
      </pc:sldChg>
      <pc:sldChg chg="addSp delSp modSp mod setBg addAnim modAnim">
        <pc:chgData name="昌景 覃" userId="41627c2e105f12b8" providerId="LiveId" clId="{12C930EC-F791-4C3A-B397-092364C69AA9}" dt="2023-12-24T20:14:04.474" v="962"/>
        <pc:sldMkLst>
          <pc:docMk/>
          <pc:sldMk cId="2444553325" sldId="262"/>
        </pc:sldMkLst>
        <pc:spChg chg="mod">
          <ac:chgData name="昌景 覃" userId="41627c2e105f12b8" providerId="LiveId" clId="{12C930EC-F791-4C3A-B397-092364C69AA9}" dt="2023-12-24T20:13:43.818" v="957" actId="26606"/>
          <ac:spMkLst>
            <pc:docMk/>
            <pc:sldMk cId="2444553325" sldId="262"/>
            <ac:spMk id="2" creationId="{5C2AE999-9B51-4430-8082-F28E0CDADEB3}"/>
          </ac:spMkLst>
        </pc:spChg>
        <pc:spChg chg="mod">
          <ac:chgData name="昌景 覃" userId="41627c2e105f12b8" providerId="LiveId" clId="{12C930EC-F791-4C3A-B397-092364C69AA9}" dt="2023-12-24T20:13:43.818" v="957" actId="26606"/>
          <ac:spMkLst>
            <pc:docMk/>
            <pc:sldMk cId="2444553325" sldId="262"/>
            <ac:spMk id="3" creationId="{A86AD722-CA80-4B75-B96E-5694DBD0B3D5}"/>
          </ac:spMkLst>
        </pc:spChg>
        <pc:spChg chg="add del">
          <ac:chgData name="昌景 覃" userId="41627c2e105f12b8" providerId="LiveId" clId="{12C930EC-F791-4C3A-B397-092364C69AA9}" dt="2023-12-24T20:06:21.192" v="850" actId="26606"/>
          <ac:spMkLst>
            <pc:docMk/>
            <pc:sldMk cId="2444553325" sldId="262"/>
            <ac:spMk id="38" creationId="{DE91395A-2D18-4AF6-A0AC-AAA7189FED11}"/>
          </ac:spMkLst>
        </pc:spChg>
        <pc:spChg chg="add del">
          <ac:chgData name="昌景 覃" userId="41627c2e105f12b8" providerId="LiveId" clId="{12C930EC-F791-4C3A-B397-092364C69AA9}" dt="2023-12-24T20:06:21.192" v="850" actId="26606"/>
          <ac:spMkLst>
            <pc:docMk/>
            <pc:sldMk cId="2444553325" sldId="262"/>
            <ac:spMk id="40" creationId="{7BD08880-457D-4C62-A3B5-6A9B0878C7E9}"/>
          </ac:spMkLst>
        </pc:spChg>
        <pc:spChg chg="add del">
          <ac:chgData name="昌景 覃" userId="41627c2e105f12b8" providerId="LiveId" clId="{12C930EC-F791-4C3A-B397-092364C69AA9}" dt="2023-12-24T20:13:43.818" v="957" actId="26606"/>
          <ac:spMkLst>
            <pc:docMk/>
            <pc:sldMk cId="2444553325" sldId="262"/>
            <ac:spMk id="61" creationId="{DE91395A-2D18-4AF6-A0AC-AAA7189FED11}"/>
          </ac:spMkLst>
        </pc:spChg>
        <pc:spChg chg="add del">
          <ac:chgData name="昌景 覃" userId="41627c2e105f12b8" providerId="LiveId" clId="{12C930EC-F791-4C3A-B397-092364C69AA9}" dt="2023-12-24T20:13:43.818" v="957" actId="26606"/>
          <ac:spMkLst>
            <pc:docMk/>
            <pc:sldMk cId="2444553325" sldId="262"/>
            <ac:spMk id="62" creationId="{7BD08880-457D-4C62-A3B5-6A9B0878C7E9}"/>
          </ac:spMkLst>
        </pc:spChg>
        <pc:spChg chg="add">
          <ac:chgData name="昌景 覃" userId="41627c2e105f12b8" providerId="LiveId" clId="{12C930EC-F791-4C3A-B397-092364C69AA9}" dt="2023-12-24T20:13:43.818" v="957" actId="26606"/>
          <ac:spMkLst>
            <pc:docMk/>
            <pc:sldMk cId="2444553325" sldId="262"/>
            <ac:spMk id="95" creationId="{DE91395A-2D18-4AF6-A0AC-AAA7189FED11}"/>
          </ac:spMkLst>
        </pc:spChg>
        <pc:spChg chg="add">
          <ac:chgData name="昌景 覃" userId="41627c2e105f12b8" providerId="LiveId" clId="{12C930EC-F791-4C3A-B397-092364C69AA9}" dt="2023-12-24T20:13:43.818" v="957" actId="26606"/>
          <ac:spMkLst>
            <pc:docMk/>
            <pc:sldMk cId="2444553325" sldId="262"/>
            <ac:spMk id="97" creationId="{7BD08880-457D-4C62-A3B5-6A9B0878C7E9}"/>
          </ac:spMkLst>
        </pc:spChg>
        <pc:grpChg chg="add del">
          <ac:chgData name="昌景 覃" userId="41627c2e105f12b8" providerId="LiveId" clId="{12C930EC-F791-4C3A-B397-092364C69AA9}" dt="2023-12-24T20:13:43.818" v="957" actId="26606"/>
          <ac:grpSpMkLst>
            <pc:docMk/>
            <pc:sldMk cId="2444553325" sldId="262"/>
            <ac:grpSpMk id="7" creationId="{7398C59F-5A18-487B-91D6-B955AACF2E50}"/>
          </ac:grpSpMkLst>
        </pc:grpChg>
        <pc:grpChg chg="add del">
          <ac:chgData name="昌景 覃" userId="41627c2e105f12b8" providerId="LiveId" clId="{12C930EC-F791-4C3A-B397-092364C69AA9}" dt="2023-12-24T20:06:21.192" v="850" actId="26606"/>
          <ac:grpSpMkLst>
            <pc:docMk/>
            <pc:sldMk cId="2444553325" sldId="262"/>
            <ac:grpSpMk id="10" creationId="{7398C59F-5A18-487B-91D6-B955AACF2E50}"/>
          </ac:grpSpMkLst>
        </pc:grpChg>
        <pc:grpChg chg="add del">
          <ac:chgData name="昌景 覃" userId="41627c2e105f12b8" providerId="LiveId" clId="{12C930EC-F791-4C3A-B397-092364C69AA9}" dt="2023-12-24T20:06:21.192" v="850" actId="26606"/>
          <ac:grpSpMkLst>
            <pc:docMk/>
            <pc:sldMk cId="2444553325" sldId="262"/>
            <ac:grpSpMk id="24" creationId="{520234FB-542E-4550-9C2F-1B56FD41A1CA}"/>
          </ac:grpSpMkLst>
        </pc:grpChg>
        <pc:grpChg chg="add del">
          <ac:chgData name="昌景 覃" userId="41627c2e105f12b8" providerId="LiveId" clId="{12C930EC-F791-4C3A-B397-092364C69AA9}" dt="2023-12-24T20:13:43.818" v="957" actId="26606"/>
          <ac:grpSpMkLst>
            <pc:docMk/>
            <pc:sldMk cId="2444553325" sldId="262"/>
            <ac:grpSpMk id="48" creationId="{520234FB-542E-4550-9C2F-1B56FD41A1CA}"/>
          </ac:grpSpMkLst>
        </pc:grpChg>
        <pc:grpChg chg="add">
          <ac:chgData name="昌景 覃" userId="41627c2e105f12b8" providerId="LiveId" clId="{12C930EC-F791-4C3A-B397-092364C69AA9}" dt="2023-12-24T20:13:43.818" v="957" actId="26606"/>
          <ac:grpSpMkLst>
            <pc:docMk/>
            <pc:sldMk cId="2444553325" sldId="262"/>
            <ac:grpSpMk id="67" creationId="{7398C59F-5A18-487B-91D6-B955AACF2E50}"/>
          </ac:grpSpMkLst>
        </pc:grpChg>
        <pc:grpChg chg="add">
          <ac:chgData name="昌景 覃" userId="41627c2e105f12b8" providerId="LiveId" clId="{12C930EC-F791-4C3A-B397-092364C69AA9}" dt="2023-12-24T20:13:43.818" v="957" actId="26606"/>
          <ac:grpSpMkLst>
            <pc:docMk/>
            <pc:sldMk cId="2444553325" sldId="262"/>
            <ac:grpSpMk id="81" creationId="{520234FB-542E-4550-9C2F-1B56FD41A1CA}"/>
          </ac:grpSpMkLst>
        </pc:grpChg>
        <pc:picChg chg="mod">
          <ac:chgData name="昌景 覃" userId="41627c2e105f12b8" providerId="LiveId" clId="{12C930EC-F791-4C3A-B397-092364C69AA9}" dt="2023-12-24T20:13:43.818" v="957" actId="26606"/>
          <ac:picMkLst>
            <pc:docMk/>
            <pc:sldMk cId="2444553325" sldId="262"/>
            <ac:picMk id="5" creationId="{04E78D22-3FE0-47B6-AA5A-C3D518AA584C}"/>
          </ac:picMkLst>
        </pc:picChg>
      </pc:sldChg>
      <pc:sldChg chg="addSp delSp modSp mod setBg addAnim modAnim">
        <pc:chgData name="昌景 覃" userId="41627c2e105f12b8" providerId="LiveId" clId="{12C930EC-F791-4C3A-B397-092364C69AA9}" dt="2023-12-24T20:14:06.564" v="963"/>
        <pc:sldMkLst>
          <pc:docMk/>
          <pc:sldMk cId="3901370889" sldId="263"/>
        </pc:sldMkLst>
        <pc:spChg chg="mod">
          <ac:chgData name="昌景 覃" userId="41627c2e105f12b8" providerId="LiveId" clId="{12C930EC-F791-4C3A-B397-092364C69AA9}" dt="2023-12-24T20:04:39.893" v="839" actId="26606"/>
          <ac:spMkLst>
            <pc:docMk/>
            <pc:sldMk cId="3901370889" sldId="263"/>
            <ac:spMk id="2" creationId="{90D4A7A8-5ED3-4AD5-A5C3-616BF6F34456}"/>
          </ac:spMkLst>
        </pc:spChg>
        <pc:spChg chg="mod">
          <ac:chgData name="昌景 覃" userId="41627c2e105f12b8" providerId="LiveId" clId="{12C930EC-F791-4C3A-B397-092364C69AA9}" dt="2023-12-24T20:04:39.893" v="839" actId="26606"/>
          <ac:spMkLst>
            <pc:docMk/>
            <pc:sldMk cId="3901370889" sldId="263"/>
            <ac:spMk id="3" creationId="{1FB2E2CD-61BB-4BD9-AB94-44AA91218DA7}"/>
          </ac:spMkLst>
        </pc:spChg>
        <pc:spChg chg="add del">
          <ac:chgData name="昌景 覃" userId="41627c2e105f12b8" providerId="LiveId" clId="{12C930EC-F791-4C3A-B397-092364C69AA9}" dt="2023-12-24T20:04:35.356" v="838" actId="26606"/>
          <ac:spMkLst>
            <pc:docMk/>
            <pc:sldMk cId="3901370889" sldId="263"/>
            <ac:spMk id="38" creationId="{1996130F-9AB5-4DE9-8574-3AF891C5C172}"/>
          </ac:spMkLst>
        </pc:spChg>
        <pc:spChg chg="add del">
          <ac:chgData name="昌景 覃" userId="41627c2e105f12b8" providerId="LiveId" clId="{12C930EC-F791-4C3A-B397-092364C69AA9}" dt="2023-12-24T20:04:35.356" v="838" actId="26606"/>
          <ac:spMkLst>
            <pc:docMk/>
            <pc:sldMk cId="3901370889" sldId="263"/>
            <ac:spMk id="40" creationId="{3623DEAC-F39C-45D6-86DC-1033F6429528}"/>
          </ac:spMkLst>
        </pc:spChg>
        <pc:spChg chg="add del">
          <ac:chgData name="昌景 覃" userId="41627c2e105f12b8" providerId="LiveId" clId="{12C930EC-F791-4C3A-B397-092364C69AA9}" dt="2023-12-24T20:04:35.356" v="838" actId="26606"/>
          <ac:spMkLst>
            <pc:docMk/>
            <pc:sldMk cId="3901370889" sldId="263"/>
            <ac:spMk id="42" creationId="{CADF4631-3C8F-45EE-8D19-4D3E8426B34A}"/>
          </ac:spMkLst>
        </pc:spChg>
        <pc:spChg chg="add del">
          <ac:chgData name="昌景 覃" userId="41627c2e105f12b8" providerId="LiveId" clId="{12C930EC-F791-4C3A-B397-092364C69AA9}" dt="2023-12-24T20:04:35.356" v="838" actId="26606"/>
          <ac:spMkLst>
            <pc:docMk/>
            <pc:sldMk cId="3901370889" sldId="263"/>
            <ac:spMk id="72" creationId="{46FA917F-43A3-4FA3-A085-59D0DC397EFA}"/>
          </ac:spMkLst>
        </pc:spChg>
        <pc:spChg chg="add del">
          <ac:chgData name="昌景 覃" userId="41627c2e105f12b8" providerId="LiveId" clId="{12C930EC-F791-4C3A-B397-092364C69AA9}" dt="2023-12-24T20:04:35.356" v="838" actId="26606"/>
          <ac:spMkLst>
            <pc:docMk/>
            <pc:sldMk cId="3901370889" sldId="263"/>
            <ac:spMk id="74" creationId="{9CBF007B-8C8C-4F79-B037-9F4C61F9F954}"/>
          </ac:spMkLst>
        </pc:spChg>
        <pc:spChg chg="add del">
          <ac:chgData name="昌景 覃" userId="41627c2e105f12b8" providerId="LiveId" clId="{12C930EC-F791-4C3A-B397-092364C69AA9}" dt="2023-12-24T20:13:38.817" v="956" actId="26606"/>
          <ac:spMkLst>
            <pc:docMk/>
            <pc:sldMk cId="3901370889" sldId="263"/>
            <ac:spMk id="90" creationId="{DE91395A-2D18-4AF6-A0AC-AAA7189FED11}"/>
          </ac:spMkLst>
        </pc:spChg>
        <pc:spChg chg="add del">
          <ac:chgData name="昌景 覃" userId="41627c2e105f12b8" providerId="LiveId" clId="{12C930EC-F791-4C3A-B397-092364C69AA9}" dt="2023-12-24T20:13:38.817" v="956" actId="26606"/>
          <ac:spMkLst>
            <pc:docMk/>
            <pc:sldMk cId="3901370889" sldId="263"/>
            <ac:spMk id="91" creationId="{7BD08880-457D-4C62-A3B5-6A9B0878C7E9}"/>
          </ac:spMkLst>
        </pc:spChg>
        <pc:spChg chg="add">
          <ac:chgData name="昌景 覃" userId="41627c2e105f12b8" providerId="LiveId" clId="{12C930EC-F791-4C3A-B397-092364C69AA9}" dt="2023-12-24T20:13:38.817" v="956" actId="26606"/>
          <ac:spMkLst>
            <pc:docMk/>
            <pc:sldMk cId="3901370889" sldId="263"/>
            <ac:spMk id="124" creationId="{1996130F-9AB5-4DE9-8574-3AF891C5C172}"/>
          </ac:spMkLst>
        </pc:spChg>
        <pc:spChg chg="add">
          <ac:chgData name="昌景 覃" userId="41627c2e105f12b8" providerId="LiveId" clId="{12C930EC-F791-4C3A-B397-092364C69AA9}" dt="2023-12-24T20:13:38.817" v="956" actId="26606"/>
          <ac:spMkLst>
            <pc:docMk/>
            <pc:sldMk cId="3901370889" sldId="263"/>
            <ac:spMk id="126" creationId="{3623DEAC-F39C-45D6-86DC-1033F6429528}"/>
          </ac:spMkLst>
        </pc:spChg>
        <pc:grpChg chg="add del">
          <ac:chgData name="昌景 覃" userId="41627c2e105f12b8" providerId="LiveId" clId="{12C930EC-F791-4C3A-B397-092364C69AA9}" dt="2023-12-24T20:13:38.817" v="956" actId="26606"/>
          <ac:grpSpMkLst>
            <pc:docMk/>
            <pc:sldMk cId="3901370889" sldId="263"/>
            <ac:grpSpMk id="7" creationId="{7398C59F-5A18-487B-91D6-B955AACF2E50}"/>
          </ac:grpSpMkLst>
        </pc:grpChg>
        <pc:grpChg chg="add del">
          <ac:chgData name="昌景 覃" userId="41627c2e105f12b8" providerId="LiveId" clId="{12C930EC-F791-4C3A-B397-092364C69AA9}" dt="2023-12-24T20:04:35.356" v="838" actId="26606"/>
          <ac:grpSpMkLst>
            <pc:docMk/>
            <pc:sldMk cId="3901370889" sldId="263"/>
            <ac:grpSpMk id="10" creationId="{166BF9EE-F7AC-4FA5-AC7E-001B3A642F75}"/>
          </ac:grpSpMkLst>
        </pc:grpChg>
        <pc:grpChg chg="add del">
          <ac:chgData name="昌景 覃" userId="41627c2e105f12b8" providerId="LiveId" clId="{12C930EC-F791-4C3A-B397-092364C69AA9}" dt="2023-12-24T20:04:35.356" v="838" actId="26606"/>
          <ac:grpSpMkLst>
            <pc:docMk/>
            <pc:sldMk cId="3901370889" sldId="263"/>
            <ac:grpSpMk id="24" creationId="{E312DBA5-56D8-42B2-BA94-28168C2A6703}"/>
          </ac:grpSpMkLst>
        </pc:grpChg>
        <pc:grpChg chg="add del">
          <ac:chgData name="昌景 覃" userId="41627c2e105f12b8" providerId="LiveId" clId="{12C930EC-F791-4C3A-B397-092364C69AA9}" dt="2023-12-24T20:04:35.356" v="838" actId="26606"/>
          <ac:grpSpMkLst>
            <pc:docMk/>
            <pc:sldMk cId="3901370889" sldId="263"/>
            <ac:grpSpMk id="44" creationId="{F291099C-17EE-4E0E-B096-C79975050035}"/>
          </ac:grpSpMkLst>
        </pc:grpChg>
        <pc:grpChg chg="add del">
          <ac:chgData name="昌景 覃" userId="41627c2e105f12b8" providerId="LiveId" clId="{12C930EC-F791-4C3A-B397-092364C69AA9}" dt="2023-12-24T20:04:35.356" v="838" actId="26606"/>
          <ac:grpSpMkLst>
            <pc:docMk/>
            <pc:sldMk cId="3901370889" sldId="263"/>
            <ac:grpSpMk id="58" creationId="{6A54B62D-FC5C-4E1A-8D8B-279576FE5379}"/>
          </ac:grpSpMkLst>
        </pc:grpChg>
        <pc:grpChg chg="add del">
          <ac:chgData name="昌景 覃" userId="41627c2e105f12b8" providerId="LiveId" clId="{12C930EC-F791-4C3A-B397-092364C69AA9}" dt="2023-12-24T20:13:38.817" v="956" actId="26606"/>
          <ac:grpSpMkLst>
            <pc:docMk/>
            <pc:sldMk cId="3901370889" sldId="263"/>
            <ac:grpSpMk id="77" creationId="{520234FB-542E-4550-9C2F-1B56FD41A1CA}"/>
          </ac:grpSpMkLst>
        </pc:grpChg>
        <pc:grpChg chg="add">
          <ac:chgData name="昌景 覃" userId="41627c2e105f12b8" providerId="LiveId" clId="{12C930EC-F791-4C3A-B397-092364C69AA9}" dt="2023-12-24T20:13:38.817" v="956" actId="26606"/>
          <ac:grpSpMkLst>
            <pc:docMk/>
            <pc:sldMk cId="3901370889" sldId="263"/>
            <ac:grpSpMk id="96" creationId="{166BF9EE-F7AC-4FA5-AC7E-001B3A642F75}"/>
          </ac:grpSpMkLst>
        </pc:grpChg>
        <pc:grpChg chg="add">
          <ac:chgData name="昌景 覃" userId="41627c2e105f12b8" providerId="LiveId" clId="{12C930EC-F791-4C3A-B397-092364C69AA9}" dt="2023-12-24T20:13:38.817" v="956" actId="26606"/>
          <ac:grpSpMkLst>
            <pc:docMk/>
            <pc:sldMk cId="3901370889" sldId="263"/>
            <ac:grpSpMk id="110" creationId="{E312DBA5-56D8-42B2-BA94-28168C2A6703}"/>
          </ac:grpSpMkLst>
        </pc:grpChg>
        <pc:picChg chg="mod">
          <ac:chgData name="昌景 覃" userId="41627c2e105f12b8" providerId="LiveId" clId="{12C930EC-F791-4C3A-B397-092364C69AA9}" dt="2023-12-24T20:04:39.893" v="839" actId="26606"/>
          <ac:picMkLst>
            <pc:docMk/>
            <pc:sldMk cId="3901370889" sldId="263"/>
            <ac:picMk id="5" creationId="{16984C34-A179-4ABA-AF30-1D91786AC70A}"/>
          </ac:picMkLst>
        </pc:picChg>
      </pc:sldChg>
      <pc:sldChg chg="addSp delSp modSp mod setBg addAnim modAnim">
        <pc:chgData name="昌景 覃" userId="41627c2e105f12b8" providerId="LiveId" clId="{12C930EC-F791-4C3A-B397-092364C69AA9}" dt="2023-12-24T20:14:08.869" v="964"/>
        <pc:sldMkLst>
          <pc:docMk/>
          <pc:sldMk cId="4023077585" sldId="264"/>
        </pc:sldMkLst>
        <pc:spChg chg="mod">
          <ac:chgData name="昌景 覃" userId="41627c2e105f12b8" providerId="LiveId" clId="{12C930EC-F791-4C3A-B397-092364C69AA9}" dt="2023-12-24T20:04:29.745" v="836" actId="26606"/>
          <ac:spMkLst>
            <pc:docMk/>
            <pc:sldMk cId="4023077585" sldId="264"/>
            <ac:spMk id="2" creationId="{F78ABA61-D618-4210-8F98-03F59C18A5B6}"/>
          </ac:spMkLst>
        </pc:spChg>
        <pc:spChg chg="mod">
          <ac:chgData name="昌景 覃" userId="41627c2e105f12b8" providerId="LiveId" clId="{12C930EC-F791-4C3A-B397-092364C69AA9}" dt="2023-12-24T20:04:29.745" v="836" actId="26606"/>
          <ac:spMkLst>
            <pc:docMk/>
            <pc:sldMk cId="4023077585" sldId="264"/>
            <ac:spMk id="3" creationId="{6AE956DA-E4AB-4AAB-ABB4-97ADED33266A}"/>
          </ac:spMkLst>
        </pc:spChg>
        <pc:spChg chg="add del">
          <ac:chgData name="昌景 覃" userId="41627c2e105f12b8" providerId="LiveId" clId="{12C930EC-F791-4C3A-B397-092364C69AA9}" dt="2023-12-24T20:13:34.478" v="954" actId="26606"/>
          <ac:spMkLst>
            <pc:docMk/>
            <pc:sldMk cId="4023077585" sldId="264"/>
            <ac:spMk id="38" creationId="{1996130F-9AB5-4DE9-8574-3AF891C5C172}"/>
          </ac:spMkLst>
        </pc:spChg>
        <pc:spChg chg="add del">
          <ac:chgData name="昌景 覃" userId="41627c2e105f12b8" providerId="LiveId" clId="{12C930EC-F791-4C3A-B397-092364C69AA9}" dt="2023-12-24T20:13:34.478" v="954" actId="26606"/>
          <ac:spMkLst>
            <pc:docMk/>
            <pc:sldMk cId="4023077585" sldId="264"/>
            <ac:spMk id="40" creationId="{3623DEAC-F39C-45D6-86DC-1033F6429528}"/>
          </ac:spMkLst>
        </pc:spChg>
        <pc:spChg chg="add">
          <ac:chgData name="昌景 覃" userId="41627c2e105f12b8" providerId="LiveId" clId="{12C930EC-F791-4C3A-B397-092364C69AA9}" dt="2023-12-24T20:13:34.478" v="954" actId="26606"/>
          <ac:spMkLst>
            <pc:docMk/>
            <pc:sldMk cId="4023077585" sldId="264"/>
            <ac:spMk id="73" creationId="{DE91395A-2D18-4AF6-A0AC-AAA7189FED11}"/>
          </ac:spMkLst>
        </pc:spChg>
        <pc:spChg chg="add">
          <ac:chgData name="昌景 覃" userId="41627c2e105f12b8" providerId="LiveId" clId="{12C930EC-F791-4C3A-B397-092364C69AA9}" dt="2023-12-24T20:13:34.478" v="954" actId="26606"/>
          <ac:spMkLst>
            <pc:docMk/>
            <pc:sldMk cId="4023077585" sldId="264"/>
            <ac:spMk id="75" creationId="{7BD08880-457D-4C62-A3B5-6A9B0878C7E9}"/>
          </ac:spMkLst>
        </pc:spChg>
        <pc:grpChg chg="add del">
          <ac:chgData name="昌景 覃" userId="41627c2e105f12b8" providerId="LiveId" clId="{12C930EC-F791-4C3A-B397-092364C69AA9}" dt="2023-12-24T20:13:34.478" v="954" actId="26606"/>
          <ac:grpSpMkLst>
            <pc:docMk/>
            <pc:sldMk cId="4023077585" sldId="264"/>
            <ac:grpSpMk id="10" creationId="{166BF9EE-F7AC-4FA5-AC7E-001B3A642F75}"/>
          </ac:grpSpMkLst>
        </pc:grpChg>
        <pc:grpChg chg="add del">
          <ac:chgData name="昌景 覃" userId="41627c2e105f12b8" providerId="LiveId" clId="{12C930EC-F791-4C3A-B397-092364C69AA9}" dt="2023-12-24T20:13:34.478" v="954" actId="26606"/>
          <ac:grpSpMkLst>
            <pc:docMk/>
            <pc:sldMk cId="4023077585" sldId="264"/>
            <ac:grpSpMk id="24" creationId="{E312DBA5-56D8-42B2-BA94-28168C2A6703}"/>
          </ac:grpSpMkLst>
        </pc:grpChg>
        <pc:grpChg chg="add">
          <ac:chgData name="昌景 覃" userId="41627c2e105f12b8" providerId="LiveId" clId="{12C930EC-F791-4C3A-B397-092364C69AA9}" dt="2023-12-24T20:13:34.478" v="954" actId="26606"/>
          <ac:grpSpMkLst>
            <pc:docMk/>
            <pc:sldMk cId="4023077585" sldId="264"/>
            <ac:grpSpMk id="45" creationId="{7398C59F-5A18-487B-91D6-B955AACF2E50}"/>
          </ac:grpSpMkLst>
        </pc:grpChg>
        <pc:grpChg chg="add">
          <ac:chgData name="昌景 覃" userId="41627c2e105f12b8" providerId="LiveId" clId="{12C930EC-F791-4C3A-B397-092364C69AA9}" dt="2023-12-24T20:13:34.478" v="954" actId="26606"/>
          <ac:grpSpMkLst>
            <pc:docMk/>
            <pc:sldMk cId="4023077585" sldId="264"/>
            <ac:grpSpMk id="59" creationId="{520234FB-542E-4550-9C2F-1B56FD41A1CA}"/>
          </ac:grpSpMkLst>
        </pc:grpChg>
        <pc:picChg chg="mod">
          <ac:chgData name="昌景 覃" userId="41627c2e105f12b8" providerId="LiveId" clId="{12C930EC-F791-4C3A-B397-092364C69AA9}" dt="2023-12-24T20:13:34.478" v="954" actId="26606"/>
          <ac:picMkLst>
            <pc:docMk/>
            <pc:sldMk cId="4023077585" sldId="264"/>
            <ac:picMk id="5" creationId="{44112E67-26EA-40B9-9690-95DA681EEF2B}"/>
          </ac:picMkLst>
        </pc:picChg>
      </pc:sldChg>
      <pc:sldChg chg="addSp delSp modSp mod setBg addAnim delAnim">
        <pc:chgData name="昌景 覃" userId="41627c2e105f12b8" providerId="LiveId" clId="{12C930EC-F791-4C3A-B397-092364C69AA9}" dt="2023-12-24T20:14:16.679" v="965" actId="26606"/>
        <pc:sldMkLst>
          <pc:docMk/>
          <pc:sldMk cId="1719138703" sldId="265"/>
        </pc:sldMkLst>
        <pc:spChg chg="mod">
          <ac:chgData name="昌景 覃" userId="41627c2e105f12b8" providerId="LiveId" clId="{12C930EC-F791-4C3A-B397-092364C69AA9}" dt="2023-12-24T20:14:16.679" v="965" actId="26606"/>
          <ac:spMkLst>
            <pc:docMk/>
            <pc:sldMk cId="1719138703" sldId="265"/>
            <ac:spMk id="2" creationId="{6D0DE37A-F915-4A1F-AED7-39E1EB7F0D2F}"/>
          </ac:spMkLst>
        </pc:spChg>
        <pc:spChg chg="mod">
          <ac:chgData name="昌景 覃" userId="41627c2e105f12b8" providerId="LiveId" clId="{12C930EC-F791-4C3A-B397-092364C69AA9}" dt="2023-12-24T20:14:16.679" v="965" actId="26606"/>
          <ac:spMkLst>
            <pc:docMk/>
            <pc:sldMk cId="1719138703" sldId="265"/>
            <ac:spMk id="3" creationId="{B4EFC9DF-65AA-4758-915B-E44F1F3CF414}"/>
          </ac:spMkLst>
        </pc:spChg>
        <pc:spChg chg="add del">
          <ac:chgData name="昌景 覃" userId="41627c2e105f12b8" providerId="LiveId" clId="{12C930EC-F791-4C3A-B397-092364C69AA9}" dt="2023-12-24T20:14:16.679" v="965" actId="26606"/>
          <ac:spMkLst>
            <pc:docMk/>
            <pc:sldMk cId="1719138703" sldId="265"/>
            <ac:spMk id="38" creationId="{1996130F-9AB5-4DE9-8574-3AF891C5C172}"/>
          </ac:spMkLst>
        </pc:spChg>
        <pc:spChg chg="add del">
          <ac:chgData name="昌景 覃" userId="41627c2e105f12b8" providerId="LiveId" clId="{12C930EC-F791-4C3A-B397-092364C69AA9}" dt="2023-12-24T20:14:16.679" v="965" actId="26606"/>
          <ac:spMkLst>
            <pc:docMk/>
            <pc:sldMk cId="1719138703" sldId="265"/>
            <ac:spMk id="40" creationId="{3623DEAC-F39C-45D6-86DC-1033F6429528}"/>
          </ac:spMkLst>
        </pc:spChg>
        <pc:spChg chg="add del">
          <ac:chgData name="昌景 覃" userId="41627c2e105f12b8" providerId="LiveId" clId="{12C930EC-F791-4C3A-B397-092364C69AA9}" dt="2023-12-24T20:14:16.679" v="965" actId="26606"/>
          <ac:spMkLst>
            <pc:docMk/>
            <pc:sldMk cId="1719138703" sldId="265"/>
            <ac:spMk id="42" creationId="{CADF4631-3C8F-45EE-8D19-4D3E8426B34A}"/>
          </ac:spMkLst>
        </pc:spChg>
        <pc:spChg chg="add del">
          <ac:chgData name="昌景 覃" userId="41627c2e105f12b8" providerId="LiveId" clId="{12C930EC-F791-4C3A-B397-092364C69AA9}" dt="2023-12-24T20:14:16.679" v="965" actId="26606"/>
          <ac:spMkLst>
            <pc:docMk/>
            <pc:sldMk cId="1719138703" sldId="265"/>
            <ac:spMk id="72" creationId="{46FA917F-43A3-4FA3-A085-59D0DC397EFA}"/>
          </ac:spMkLst>
        </pc:spChg>
        <pc:spChg chg="add del">
          <ac:chgData name="昌景 覃" userId="41627c2e105f12b8" providerId="LiveId" clId="{12C930EC-F791-4C3A-B397-092364C69AA9}" dt="2023-12-24T20:14:16.679" v="965" actId="26606"/>
          <ac:spMkLst>
            <pc:docMk/>
            <pc:sldMk cId="1719138703" sldId="265"/>
            <ac:spMk id="74" creationId="{9CBF007B-8C8C-4F79-B037-9F4C61F9F954}"/>
          </ac:spMkLst>
        </pc:spChg>
        <pc:spChg chg="add">
          <ac:chgData name="昌景 覃" userId="41627c2e105f12b8" providerId="LiveId" clId="{12C930EC-F791-4C3A-B397-092364C69AA9}" dt="2023-12-24T20:14:16.679" v="965" actId="26606"/>
          <ac:spMkLst>
            <pc:docMk/>
            <pc:sldMk cId="1719138703" sldId="265"/>
            <ac:spMk id="107" creationId="{1996130F-9AB5-4DE9-8574-3AF891C5C172}"/>
          </ac:spMkLst>
        </pc:spChg>
        <pc:spChg chg="add">
          <ac:chgData name="昌景 覃" userId="41627c2e105f12b8" providerId="LiveId" clId="{12C930EC-F791-4C3A-B397-092364C69AA9}" dt="2023-12-24T20:14:16.679" v="965" actId="26606"/>
          <ac:spMkLst>
            <pc:docMk/>
            <pc:sldMk cId="1719138703" sldId="265"/>
            <ac:spMk id="109" creationId="{3623DEAC-F39C-45D6-86DC-1033F6429528}"/>
          </ac:spMkLst>
        </pc:spChg>
        <pc:grpChg chg="add del">
          <ac:chgData name="昌景 覃" userId="41627c2e105f12b8" providerId="LiveId" clId="{12C930EC-F791-4C3A-B397-092364C69AA9}" dt="2023-12-24T20:14:16.679" v="965" actId="26606"/>
          <ac:grpSpMkLst>
            <pc:docMk/>
            <pc:sldMk cId="1719138703" sldId="265"/>
            <ac:grpSpMk id="10" creationId="{166BF9EE-F7AC-4FA5-AC7E-001B3A642F75}"/>
          </ac:grpSpMkLst>
        </pc:grpChg>
        <pc:grpChg chg="add del">
          <ac:chgData name="昌景 覃" userId="41627c2e105f12b8" providerId="LiveId" clId="{12C930EC-F791-4C3A-B397-092364C69AA9}" dt="2023-12-24T20:14:16.679" v="965" actId="26606"/>
          <ac:grpSpMkLst>
            <pc:docMk/>
            <pc:sldMk cId="1719138703" sldId="265"/>
            <ac:grpSpMk id="24" creationId="{E312DBA5-56D8-42B2-BA94-28168C2A6703}"/>
          </ac:grpSpMkLst>
        </pc:grpChg>
        <pc:grpChg chg="add del">
          <ac:chgData name="昌景 覃" userId="41627c2e105f12b8" providerId="LiveId" clId="{12C930EC-F791-4C3A-B397-092364C69AA9}" dt="2023-12-24T20:14:16.679" v="965" actId="26606"/>
          <ac:grpSpMkLst>
            <pc:docMk/>
            <pc:sldMk cId="1719138703" sldId="265"/>
            <ac:grpSpMk id="44" creationId="{F291099C-17EE-4E0E-B096-C79975050035}"/>
          </ac:grpSpMkLst>
        </pc:grpChg>
        <pc:grpChg chg="add del">
          <ac:chgData name="昌景 覃" userId="41627c2e105f12b8" providerId="LiveId" clId="{12C930EC-F791-4C3A-B397-092364C69AA9}" dt="2023-12-24T20:14:16.679" v="965" actId="26606"/>
          <ac:grpSpMkLst>
            <pc:docMk/>
            <pc:sldMk cId="1719138703" sldId="265"/>
            <ac:grpSpMk id="58" creationId="{6A54B62D-FC5C-4E1A-8D8B-279576FE5379}"/>
          </ac:grpSpMkLst>
        </pc:grpChg>
        <pc:grpChg chg="add">
          <ac:chgData name="昌景 覃" userId="41627c2e105f12b8" providerId="LiveId" clId="{12C930EC-F791-4C3A-B397-092364C69AA9}" dt="2023-12-24T20:14:16.679" v="965" actId="26606"/>
          <ac:grpSpMkLst>
            <pc:docMk/>
            <pc:sldMk cId="1719138703" sldId="265"/>
            <ac:grpSpMk id="79" creationId="{166BF9EE-F7AC-4FA5-AC7E-001B3A642F75}"/>
          </ac:grpSpMkLst>
        </pc:grpChg>
        <pc:grpChg chg="add">
          <ac:chgData name="昌景 覃" userId="41627c2e105f12b8" providerId="LiveId" clId="{12C930EC-F791-4C3A-B397-092364C69AA9}" dt="2023-12-24T20:14:16.679" v="965" actId="26606"/>
          <ac:grpSpMkLst>
            <pc:docMk/>
            <pc:sldMk cId="1719138703" sldId="265"/>
            <ac:grpSpMk id="93" creationId="{E312DBA5-56D8-42B2-BA94-28168C2A6703}"/>
          </ac:grpSpMkLst>
        </pc:grpChg>
        <pc:picChg chg="mod">
          <ac:chgData name="昌景 覃" userId="41627c2e105f12b8" providerId="LiveId" clId="{12C930EC-F791-4C3A-B397-092364C69AA9}" dt="2023-12-24T20:14:16.679" v="965" actId="26606"/>
          <ac:picMkLst>
            <pc:docMk/>
            <pc:sldMk cId="1719138703" sldId="265"/>
            <ac:picMk id="5" creationId="{BC91D9F4-9BB0-4703-9D7E-C0812AC58E54}"/>
          </ac:picMkLst>
        </pc:picChg>
      </pc:sldChg>
      <pc:sldChg chg="delSp new del mod">
        <pc:chgData name="昌景 覃" userId="41627c2e105f12b8" providerId="LiveId" clId="{12C930EC-F791-4C3A-B397-092364C69AA9}" dt="2023-12-24T19:10:52.443" v="38" actId="47"/>
        <pc:sldMkLst>
          <pc:docMk/>
          <pc:sldMk cId="4141918490" sldId="266"/>
        </pc:sldMkLst>
        <pc:spChg chg="del">
          <ac:chgData name="昌景 覃" userId="41627c2e105f12b8" providerId="LiveId" clId="{12C930EC-F791-4C3A-B397-092364C69AA9}" dt="2023-12-24T19:10:40.927" v="1" actId="478"/>
          <ac:spMkLst>
            <pc:docMk/>
            <pc:sldMk cId="4141918490" sldId="266"/>
            <ac:spMk id="2" creationId="{8BB238B0-8E39-D560-7A46-9FDBACB7C944}"/>
          </ac:spMkLst>
        </pc:spChg>
        <pc:spChg chg="del">
          <ac:chgData name="昌景 覃" userId="41627c2e105f12b8" providerId="LiveId" clId="{12C930EC-F791-4C3A-B397-092364C69AA9}" dt="2023-12-24T19:10:40.927" v="1" actId="478"/>
          <ac:spMkLst>
            <pc:docMk/>
            <pc:sldMk cId="4141918490" sldId="266"/>
            <ac:spMk id="3" creationId="{D70B73E5-979B-1EAE-7439-B1F4F14AB14A}"/>
          </ac:spMkLst>
        </pc:spChg>
      </pc:sldChg>
      <pc:sldChg chg="addSp delSp modSp add mod">
        <pc:chgData name="昌景 覃" userId="41627c2e105f12b8" providerId="LiveId" clId="{12C930EC-F791-4C3A-B397-092364C69AA9}" dt="2023-12-24T20:22:20.367" v="1521"/>
        <pc:sldMkLst>
          <pc:docMk/>
          <pc:sldMk cId="2984666955" sldId="267"/>
        </pc:sldMkLst>
        <pc:spChg chg="mod">
          <ac:chgData name="昌景 覃" userId="41627c2e105f12b8" providerId="LiveId" clId="{12C930EC-F791-4C3A-B397-092364C69AA9}" dt="2023-12-24T19:10:50.623" v="37"/>
          <ac:spMkLst>
            <pc:docMk/>
            <pc:sldMk cId="2984666955" sldId="267"/>
            <ac:spMk id="2" creationId="{426DAA54-5925-4E0B-A9C1-5B0DE7E8FF62}"/>
          </ac:spMkLst>
        </pc:spChg>
        <pc:spChg chg="add del mod">
          <ac:chgData name="昌景 覃" userId="41627c2e105f12b8" providerId="LiveId" clId="{12C930EC-F791-4C3A-B397-092364C69AA9}" dt="2023-12-24T20:17:19.963" v="1012" actId="26606"/>
          <ac:spMkLst>
            <pc:docMk/>
            <pc:sldMk cId="2984666955" sldId="267"/>
            <ac:spMk id="3" creationId="{FA61FD37-2B53-4E6A-B88E-8FC867BC8AEF}"/>
          </ac:spMkLst>
        </pc:spChg>
        <pc:graphicFrameChg chg="add del mod modGraphic">
          <ac:chgData name="昌景 覃" userId="41627c2e105f12b8" providerId="LiveId" clId="{12C930EC-F791-4C3A-B397-092364C69AA9}" dt="2023-12-24T20:16:35.699" v="1006" actId="26606"/>
          <ac:graphicFrameMkLst>
            <pc:docMk/>
            <pc:sldMk cId="2984666955" sldId="267"/>
            <ac:graphicFrameMk id="5" creationId="{4EB642F0-B45F-E472-0779-F5ABFFC90645}"/>
          </ac:graphicFrameMkLst>
        </pc:graphicFrameChg>
        <pc:graphicFrameChg chg="add mod modGraphic">
          <ac:chgData name="昌景 覃" userId="41627c2e105f12b8" providerId="LiveId" clId="{12C930EC-F791-4C3A-B397-092364C69AA9}" dt="2023-12-24T20:22:20.367" v="1521"/>
          <ac:graphicFrameMkLst>
            <pc:docMk/>
            <pc:sldMk cId="2984666955" sldId="267"/>
            <ac:graphicFrameMk id="6" creationId="{2353796A-5F4F-F9AD-5123-9EF8E3D50512}"/>
          </ac:graphicFrameMkLst>
        </pc:graphicFrameChg>
      </pc:sldChg>
      <pc:sldChg chg="addSp delSp modSp new mod setBg">
        <pc:chgData name="昌景 覃" userId="41627c2e105f12b8" providerId="LiveId" clId="{12C930EC-F791-4C3A-B397-092364C69AA9}" dt="2023-12-24T20:20:01.442" v="1043" actId="14100"/>
        <pc:sldMkLst>
          <pc:docMk/>
          <pc:sldMk cId="1408735838" sldId="268"/>
        </pc:sldMkLst>
        <pc:spChg chg="del">
          <ac:chgData name="昌景 覃" userId="41627c2e105f12b8" providerId="LiveId" clId="{12C930EC-F791-4C3A-B397-092364C69AA9}" dt="2023-12-24T20:02:24.180" v="805" actId="478"/>
          <ac:spMkLst>
            <pc:docMk/>
            <pc:sldMk cId="1408735838" sldId="268"/>
            <ac:spMk id="2" creationId="{53A11043-093D-6E14-9777-4C885A6C0BA9}"/>
          </ac:spMkLst>
        </pc:spChg>
        <pc:spChg chg="del">
          <ac:chgData name="昌景 覃" userId="41627c2e105f12b8" providerId="LiveId" clId="{12C930EC-F791-4C3A-B397-092364C69AA9}" dt="2023-12-24T20:02:40.356" v="807" actId="478"/>
          <ac:spMkLst>
            <pc:docMk/>
            <pc:sldMk cId="1408735838" sldId="268"/>
            <ac:spMk id="3" creationId="{B96F2F0B-52B6-00AB-C410-E87C11BC6A07}"/>
          </ac:spMkLst>
        </pc:spChg>
        <pc:spChg chg="add mod">
          <ac:chgData name="昌景 覃" userId="41627c2e105f12b8" providerId="LiveId" clId="{12C930EC-F791-4C3A-B397-092364C69AA9}" dt="2023-12-24T20:19:52.749" v="1041" actId="26606"/>
          <ac:spMkLst>
            <pc:docMk/>
            <pc:sldMk cId="1408735838" sldId="268"/>
            <ac:spMk id="4" creationId="{E8648F9D-F0FC-82C2-F9D8-FDCF16B7588F}"/>
          </ac:spMkLst>
        </pc:spChg>
        <pc:spChg chg="add">
          <ac:chgData name="昌景 覃" userId="41627c2e105f12b8" providerId="LiveId" clId="{12C930EC-F791-4C3A-B397-092364C69AA9}" dt="2023-12-24T20:19:52.749" v="1041" actId="26606"/>
          <ac:spMkLst>
            <pc:docMk/>
            <pc:sldMk cId="1408735838" sldId="268"/>
            <ac:spMk id="41" creationId="{1996130F-9AB5-4DE9-8574-3AF891C5C172}"/>
          </ac:spMkLst>
        </pc:spChg>
        <pc:spChg chg="add">
          <ac:chgData name="昌景 覃" userId="41627c2e105f12b8" providerId="LiveId" clId="{12C930EC-F791-4C3A-B397-092364C69AA9}" dt="2023-12-24T20:19:52.749" v="1041" actId="26606"/>
          <ac:spMkLst>
            <pc:docMk/>
            <pc:sldMk cId="1408735838" sldId="268"/>
            <ac:spMk id="43" creationId="{3623DEAC-F39C-45D6-86DC-1033F6429528}"/>
          </ac:spMkLst>
        </pc:spChg>
        <pc:spChg chg="add">
          <ac:chgData name="昌景 覃" userId="41627c2e105f12b8" providerId="LiveId" clId="{12C930EC-F791-4C3A-B397-092364C69AA9}" dt="2023-12-24T20:19:52.749" v="1041" actId="26606"/>
          <ac:spMkLst>
            <pc:docMk/>
            <pc:sldMk cId="1408735838" sldId="268"/>
            <ac:spMk id="45" creationId="{A692209D-B607-46C3-8560-07AF72291659}"/>
          </ac:spMkLst>
        </pc:spChg>
        <pc:spChg chg="add">
          <ac:chgData name="昌景 覃" userId="41627c2e105f12b8" providerId="LiveId" clId="{12C930EC-F791-4C3A-B397-092364C69AA9}" dt="2023-12-24T20:19:52.749" v="1041" actId="26606"/>
          <ac:spMkLst>
            <pc:docMk/>
            <pc:sldMk cId="1408735838" sldId="268"/>
            <ac:spMk id="47" creationId="{94874638-CF15-4908-BC4B-4908744D0BAF}"/>
          </ac:spMkLst>
        </pc:spChg>
        <pc:spChg chg="add">
          <ac:chgData name="昌景 覃" userId="41627c2e105f12b8" providerId="LiveId" clId="{12C930EC-F791-4C3A-B397-092364C69AA9}" dt="2023-12-24T20:19:52.749" v="1041" actId="26606"/>
          <ac:spMkLst>
            <pc:docMk/>
            <pc:sldMk cId="1408735838" sldId="268"/>
            <ac:spMk id="49" creationId="{5F1B8348-CD6E-4561-A704-C232D9A2676D}"/>
          </ac:spMkLst>
        </pc:spChg>
        <pc:grpChg chg="add">
          <ac:chgData name="昌景 覃" userId="41627c2e105f12b8" providerId="LiveId" clId="{12C930EC-F791-4C3A-B397-092364C69AA9}" dt="2023-12-24T20:19:52.749" v="1041" actId="26606"/>
          <ac:grpSpMkLst>
            <pc:docMk/>
            <pc:sldMk cId="1408735838" sldId="268"/>
            <ac:grpSpMk id="13" creationId="{166BF9EE-F7AC-4FA5-AC7E-001B3A642F75}"/>
          </ac:grpSpMkLst>
        </pc:grpChg>
        <pc:grpChg chg="add">
          <ac:chgData name="昌景 覃" userId="41627c2e105f12b8" providerId="LiveId" clId="{12C930EC-F791-4C3A-B397-092364C69AA9}" dt="2023-12-24T20:19:52.749" v="1041" actId="26606"/>
          <ac:grpSpMkLst>
            <pc:docMk/>
            <pc:sldMk cId="1408735838" sldId="268"/>
            <ac:grpSpMk id="27" creationId="{E312DBA5-56D8-42B2-BA94-28168C2A6703}"/>
          </ac:grpSpMkLst>
        </pc:grpChg>
        <pc:picChg chg="add del mod">
          <ac:chgData name="昌景 覃" userId="41627c2e105f12b8" providerId="LiveId" clId="{12C930EC-F791-4C3A-B397-092364C69AA9}" dt="2023-12-24T20:03:43.133" v="821" actId="478"/>
          <ac:picMkLst>
            <pc:docMk/>
            <pc:sldMk cId="1408735838" sldId="268"/>
            <ac:picMk id="6" creationId="{3C5E6AD8-B61B-74AC-A1BD-12FD2629311B}"/>
          </ac:picMkLst>
        </pc:picChg>
        <pc:picChg chg="add del mod">
          <ac:chgData name="昌景 覃" userId="41627c2e105f12b8" providerId="LiveId" clId="{12C930EC-F791-4C3A-B397-092364C69AA9}" dt="2023-12-24T20:20:01.442" v="1043" actId="14100"/>
          <ac:picMkLst>
            <pc:docMk/>
            <pc:sldMk cId="1408735838" sldId="268"/>
            <ac:picMk id="8" creationId="{90886E95-BADA-EC46-DE29-425A775C1375}"/>
          </ac:picMkLst>
        </pc:picChg>
      </pc:sldChg>
      <pc:sldChg chg="addSp delSp modSp add mod setBg modAnim delDesignElem">
        <pc:chgData name="昌景 覃" userId="41627c2e105f12b8" providerId="LiveId" clId="{12C930EC-F791-4C3A-B397-092364C69AA9}" dt="2023-12-24T20:14:01.430" v="961"/>
        <pc:sldMkLst>
          <pc:docMk/>
          <pc:sldMk cId="2240173328" sldId="269"/>
        </pc:sldMkLst>
        <pc:spChg chg="mod">
          <ac:chgData name="昌景 覃" userId="41627c2e105f12b8" providerId="LiveId" clId="{12C930EC-F791-4C3A-B397-092364C69AA9}" dt="2023-12-24T20:08:00.071" v="879" actId="1076"/>
          <ac:spMkLst>
            <pc:docMk/>
            <pc:sldMk cId="2240173328" sldId="269"/>
            <ac:spMk id="2" creationId="{90D4A7A8-5ED3-4AD5-A5C3-616BF6F34456}"/>
          </ac:spMkLst>
        </pc:spChg>
        <pc:spChg chg="mod">
          <ac:chgData name="昌景 覃" userId="41627c2e105f12b8" providerId="LiveId" clId="{12C930EC-F791-4C3A-B397-092364C69AA9}" dt="2023-12-24T20:13:54.275" v="960" actId="20577"/>
          <ac:spMkLst>
            <pc:docMk/>
            <pc:sldMk cId="2240173328" sldId="269"/>
            <ac:spMk id="3" creationId="{1FB2E2CD-61BB-4BD9-AB94-44AA91218DA7}"/>
          </ac:spMkLst>
        </pc:spChg>
        <pc:spChg chg="add">
          <ac:chgData name="昌景 覃" userId="41627c2e105f12b8" providerId="LiveId" clId="{12C930EC-F791-4C3A-B397-092364C69AA9}" dt="2023-12-24T20:07:02.987" v="860" actId="26606"/>
          <ac:spMkLst>
            <pc:docMk/>
            <pc:sldMk cId="2240173328" sldId="269"/>
            <ac:spMk id="38" creationId="{DE91395A-2D18-4AF6-A0AC-AAA7189FED11}"/>
          </ac:spMkLst>
        </pc:spChg>
        <pc:spChg chg="add">
          <ac:chgData name="昌景 覃" userId="41627c2e105f12b8" providerId="LiveId" clId="{12C930EC-F791-4C3A-B397-092364C69AA9}" dt="2023-12-24T20:07:02.987" v="860" actId="26606"/>
          <ac:spMkLst>
            <pc:docMk/>
            <pc:sldMk cId="2240173328" sldId="269"/>
            <ac:spMk id="40" creationId="{7BD08880-457D-4C62-A3B5-6A9B0878C7E9}"/>
          </ac:spMkLst>
        </pc:spChg>
        <pc:spChg chg="del">
          <ac:chgData name="昌景 覃" userId="41627c2e105f12b8" providerId="LiveId" clId="{12C930EC-F791-4C3A-B397-092364C69AA9}" dt="2023-12-24T20:07:01.232" v="859"/>
          <ac:spMkLst>
            <pc:docMk/>
            <pc:sldMk cId="2240173328" sldId="269"/>
            <ac:spMk id="90" creationId="{DE91395A-2D18-4AF6-A0AC-AAA7189FED11}"/>
          </ac:spMkLst>
        </pc:spChg>
        <pc:spChg chg="del">
          <ac:chgData name="昌景 覃" userId="41627c2e105f12b8" providerId="LiveId" clId="{12C930EC-F791-4C3A-B397-092364C69AA9}" dt="2023-12-24T20:07:01.232" v="859"/>
          <ac:spMkLst>
            <pc:docMk/>
            <pc:sldMk cId="2240173328" sldId="269"/>
            <ac:spMk id="91" creationId="{7BD08880-457D-4C62-A3B5-6A9B0878C7E9}"/>
          </ac:spMkLst>
        </pc:spChg>
        <pc:grpChg chg="del">
          <ac:chgData name="昌景 覃" userId="41627c2e105f12b8" providerId="LiveId" clId="{12C930EC-F791-4C3A-B397-092364C69AA9}" dt="2023-12-24T20:07:01.232" v="859"/>
          <ac:grpSpMkLst>
            <pc:docMk/>
            <pc:sldMk cId="2240173328" sldId="269"/>
            <ac:grpSpMk id="7" creationId="{7398C59F-5A18-487B-91D6-B955AACF2E50}"/>
          </ac:grpSpMkLst>
        </pc:grpChg>
        <pc:grpChg chg="add">
          <ac:chgData name="昌景 覃" userId="41627c2e105f12b8" providerId="LiveId" clId="{12C930EC-F791-4C3A-B397-092364C69AA9}" dt="2023-12-24T20:07:02.987" v="860" actId="26606"/>
          <ac:grpSpMkLst>
            <pc:docMk/>
            <pc:sldMk cId="2240173328" sldId="269"/>
            <ac:grpSpMk id="10" creationId="{7398C59F-5A18-487B-91D6-B955AACF2E50}"/>
          </ac:grpSpMkLst>
        </pc:grpChg>
        <pc:grpChg chg="add">
          <ac:chgData name="昌景 覃" userId="41627c2e105f12b8" providerId="LiveId" clId="{12C930EC-F791-4C3A-B397-092364C69AA9}" dt="2023-12-24T20:07:02.987" v="860" actId="26606"/>
          <ac:grpSpMkLst>
            <pc:docMk/>
            <pc:sldMk cId="2240173328" sldId="269"/>
            <ac:grpSpMk id="24" creationId="{520234FB-542E-4550-9C2F-1B56FD41A1CA}"/>
          </ac:grpSpMkLst>
        </pc:grpChg>
        <pc:grpChg chg="del">
          <ac:chgData name="昌景 覃" userId="41627c2e105f12b8" providerId="LiveId" clId="{12C930EC-F791-4C3A-B397-092364C69AA9}" dt="2023-12-24T20:07:01.232" v="859"/>
          <ac:grpSpMkLst>
            <pc:docMk/>
            <pc:sldMk cId="2240173328" sldId="269"/>
            <ac:grpSpMk id="77" creationId="{520234FB-542E-4550-9C2F-1B56FD41A1CA}"/>
          </ac:grpSpMkLst>
        </pc:grpChg>
        <pc:picChg chg="add mod">
          <ac:chgData name="昌景 覃" userId="41627c2e105f12b8" providerId="LiveId" clId="{12C930EC-F791-4C3A-B397-092364C69AA9}" dt="2023-12-24T20:11:58.232" v="941" actId="14100"/>
          <ac:picMkLst>
            <pc:docMk/>
            <pc:sldMk cId="2240173328" sldId="269"/>
            <ac:picMk id="4" creationId="{1A273D40-F676-5C5A-AFD2-3923BE7AEBCE}"/>
          </ac:picMkLst>
        </pc:picChg>
        <pc:picChg chg="del mod">
          <ac:chgData name="昌景 覃" userId="41627c2e105f12b8" providerId="LiveId" clId="{12C930EC-F791-4C3A-B397-092364C69AA9}" dt="2023-12-24T20:07:37.770" v="870" actId="478"/>
          <ac:picMkLst>
            <pc:docMk/>
            <pc:sldMk cId="2240173328" sldId="269"/>
            <ac:picMk id="5" creationId="{16984C34-A179-4ABA-AF30-1D91786AC70A}"/>
          </ac:picMkLst>
        </pc:picChg>
        <pc:picChg chg="add mod">
          <ac:chgData name="昌景 覃" userId="41627c2e105f12b8" providerId="LiveId" clId="{12C930EC-F791-4C3A-B397-092364C69AA9}" dt="2023-12-24T20:12:00.598" v="943" actId="14100"/>
          <ac:picMkLst>
            <pc:docMk/>
            <pc:sldMk cId="2240173328" sldId="269"/>
            <ac:picMk id="5" creationId="{86110C9E-5872-A75C-8EAC-2F7469D0D7E0}"/>
          </ac:picMkLst>
        </pc:picChg>
      </pc:sldChg>
      <pc:sldChg chg="addSp delSp add del setBg delDesignElem">
        <pc:chgData name="昌景 覃" userId="41627c2e105f12b8" providerId="LiveId" clId="{12C930EC-F791-4C3A-B397-092364C69AA9}" dt="2023-12-24T20:06:20.197" v="848"/>
        <pc:sldMkLst>
          <pc:docMk/>
          <pc:sldMk cId="2349395852" sldId="269"/>
        </pc:sldMkLst>
        <pc:spChg chg="add del">
          <ac:chgData name="昌景 覃" userId="41627c2e105f12b8" providerId="LiveId" clId="{12C930EC-F791-4C3A-B397-092364C69AA9}" dt="2023-12-24T20:06:20.197" v="848"/>
          <ac:spMkLst>
            <pc:docMk/>
            <pc:sldMk cId="2349395852" sldId="269"/>
            <ac:spMk id="38" creationId="{DE91395A-2D18-4AF6-A0AC-AAA7189FED11}"/>
          </ac:spMkLst>
        </pc:spChg>
        <pc:spChg chg="add del">
          <ac:chgData name="昌景 覃" userId="41627c2e105f12b8" providerId="LiveId" clId="{12C930EC-F791-4C3A-B397-092364C69AA9}" dt="2023-12-24T20:06:20.197" v="848"/>
          <ac:spMkLst>
            <pc:docMk/>
            <pc:sldMk cId="2349395852" sldId="269"/>
            <ac:spMk id="40" creationId="{7BD08880-457D-4C62-A3B5-6A9B0878C7E9}"/>
          </ac:spMkLst>
        </pc:spChg>
        <pc:grpChg chg="add del">
          <ac:chgData name="昌景 覃" userId="41627c2e105f12b8" providerId="LiveId" clId="{12C930EC-F791-4C3A-B397-092364C69AA9}" dt="2023-12-24T20:06:20.197" v="848"/>
          <ac:grpSpMkLst>
            <pc:docMk/>
            <pc:sldMk cId="2349395852" sldId="269"/>
            <ac:grpSpMk id="10" creationId="{7398C59F-5A18-487B-91D6-B955AACF2E50}"/>
          </ac:grpSpMkLst>
        </pc:grpChg>
        <pc:grpChg chg="add del">
          <ac:chgData name="昌景 覃" userId="41627c2e105f12b8" providerId="LiveId" clId="{12C930EC-F791-4C3A-B397-092364C69AA9}" dt="2023-12-24T20:06:20.197" v="848"/>
          <ac:grpSpMkLst>
            <pc:docMk/>
            <pc:sldMk cId="2349395852" sldId="269"/>
            <ac:grpSpMk id="24" creationId="{520234FB-542E-4550-9C2F-1B56FD41A1CA}"/>
          </ac:grpSpMkLst>
        </pc:grpChg>
      </pc:sldChg>
      <pc:sldChg chg="addSp delSp modSp add mod">
        <pc:chgData name="昌景 覃" userId="41627c2e105f12b8" providerId="LiveId" clId="{12C930EC-F791-4C3A-B397-092364C69AA9}" dt="2023-12-24T20:25:19.361" v="1992" actId="1076"/>
        <pc:sldMkLst>
          <pc:docMk/>
          <pc:sldMk cId="894586268" sldId="270"/>
        </pc:sldMkLst>
        <pc:spChg chg="add mod topLvl">
          <ac:chgData name="昌景 覃" userId="41627c2e105f12b8" providerId="LiveId" clId="{12C930EC-F791-4C3A-B397-092364C69AA9}" dt="2023-12-24T20:23:04.949" v="1528" actId="478"/>
          <ac:spMkLst>
            <pc:docMk/>
            <pc:sldMk cId="894586268" sldId="270"/>
            <ac:spMk id="4" creationId="{21420C47-4A2B-125C-EF69-5B7EFCD6E428}"/>
          </ac:spMkLst>
        </pc:spChg>
        <pc:spChg chg="add del mod topLvl">
          <ac:chgData name="昌景 覃" userId="41627c2e105f12b8" providerId="LiveId" clId="{12C930EC-F791-4C3A-B397-092364C69AA9}" dt="2023-12-24T20:23:04.949" v="1528" actId="478"/>
          <ac:spMkLst>
            <pc:docMk/>
            <pc:sldMk cId="894586268" sldId="270"/>
            <ac:spMk id="5" creationId="{618913DA-255E-C04B-C582-71152AACBD83}"/>
          </ac:spMkLst>
        </pc:spChg>
        <pc:spChg chg="add mod">
          <ac:chgData name="昌景 覃" userId="41627c2e105f12b8" providerId="LiveId" clId="{12C930EC-F791-4C3A-B397-092364C69AA9}" dt="2023-12-24T20:23:11.250" v="1529"/>
          <ac:spMkLst>
            <pc:docMk/>
            <pc:sldMk cId="894586268" sldId="270"/>
            <ac:spMk id="8" creationId="{6E227C25-C7E9-33AF-141C-399577E424EC}"/>
          </ac:spMkLst>
        </pc:spChg>
        <pc:spChg chg="add mod">
          <ac:chgData name="昌景 覃" userId="41627c2e105f12b8" providerId="LiveId" clId="{12C930EC-F791-4C3A-B397-092364C69AA9}" dt="2023-12-24T20:25:19.361" v="1992" actId="1076"/>
          <ac:spMkLst>
            <pc:docMk/>
            <pc:sldMk cId="894586268" sldId="270"/>
            <ac:spMk id="9" creationId="{C47496CB-53F2-8240-2CC4-C5E53145D031}"/>
          </ac:spMkLst>
        </pc:spChg>
        <pc:grpChg chg="add del mod">
          <ac:chgData name="昌景 覃" userId="41627c2e105f12b8" providerId="LiveId" clId="{12C930EC-F791-4C3A-B397-092364C69AA9}" dt="2023-12-24T20:23:04.949" v="1528" actId="478"/>
          <ac:grpSpMkLst>
            <pc:docMk/>
            <pc:sldMk cId="894586268" sldId="270"/>
            <ac:grpSpMk id="3" creationId="{CD0532A5-3283-DC7D-9FAA-1F98018CC506}"/>
          </ac:grpSpMkLst>
        </pc:grpChg>
        <pc:grpChg chg="add mod">
          <ac:chgData name="昌景 覃" userId="41627c2e105f12b8" providerId="LiveId" clId="{12C930EC-F791-4C3A-B397-092364C69AA9}" dt="2023-12-24T20:25:16.417" v="1991" actId="1076"/>
          <ac:grpSpMkLst>
            <pc:docMk/>
            <pc:sldMk cId="894586268" sldId="270"/>
            <ac:grpSpMk id="7" creationId="{F3604BA3-D818-4760-7F4B-2FF698553745}"/>
          </ac:grpSpMkLst>
        </pc:grpChg>
        <pc:graphicFrameChg chg="mod">
          <ac:chgData name="昌景 覃" userId="41627c2e105f12b8" providerId="LiveId" clId="{12C930EC-F791-4C3A-B397-092364C69AA9}" dt="2023-12-24T20:25:02.046" v="1988"/>
          <ac:graphicFrameMkLst>
            <pc:docMk/>
            <pc:sldMk cId="894586268" sldId="270"/>
            <ac:graphicFrameMk id="6" creationId="{2353796A-5F4F-F9AD-5123-9EF8E3D50512}"/>
          </ac:graphicFrameMkLst>
        </pc:graphicFrameChg>
      </pc:sldChg>
      <pc:sldChg chg="addSp delSp modSp add mod setBg delDesignElem">
        <pc:chgData name="昌景 覃" userId="41627c2e105f12b8" providerId="LiveId" clId="{12C930EC-F791-4C3A-B397-092364C69AA9}" dt="2023-12-24T20:28:47.444" v="2004" actId="1076"/>
        <pc:sldMkLst>
          <pc:docMk/>
          <pc:sldMk cId="2881306126" sldId="271"/>
        </pc:sldMkLst>
        <pc:spChg chg="add">
          <ac:chgData name="昌景 覃" userId="41627c2e105f12b8" providerId="LiveId" clId="{12C930EC-F791-4C3A-B397-092364C69AA9}" dt="2023-12-24T20:28:25.298" v="1997" actId="26606"/>
          <ac:spMkLst>
            <pc:docMk/>
            <pc:sldMk cId="2881306126" sldId="271"/>
            <ac:spMk id="22" creationId="{A692209D-B607-46C3-8560-07AF72291659}"/>
          </ac:spMkLst>
        </pc:spChg>
        <pc:spChg chg="add">
          <ac:chgData name="昌景 覃" userId="41627c2e105f12b8" providerId="LiveId" clId="{12C930EC-F791-4C3A-B397-092364C69AA9}" dt="2023-12-24T20:28:25.298" v="1997" actId="26606"/>
          <ac:spMkLst>
            <pc:docMk/>
            <pc:sldMk cId="2881306126" sldId="271"/>
            <ac:spMk id="36" creationId="{94874638-CF15-4908-BC4B-4908744D0BAF}"/>
          </ac:spMkLst>
        </pc:spChg>
        <pc:spChg chg="add">
          <ac:chgData name="昌景 覃" userId="41627c2e105f12b8" providerId="LiveId" clId="{12C930EC-F791-4C3A-B397-092364C69AA9}" dt="2023-12-24T20:28:25.298" v="1997" actId="26606"/>
          <ac:spMkLst>
            <pc:docMk/>
            <pc:sldMk cId="2881306126" sldId="271"/>
            <ac:spMk id="37" creationId="{1996130F-9AB5-4DE9-8574-3AF891C5C172}"/>
          </ac:spMkLst>
        </pc:spChg>
        <pc:spChg chg="add">
          <ac:chgData name="昌景 覃" userId="41627c2e105f12b8" providerId="LiveId" clId="{12C930EC-F791-4C3A-B397-092364C69AA9}" dt="2023-12-24T20:28:25.298" v="1997" actId="26606"/>
          <ac:spMkLst>
            <pc:docMk/>
            <pc:sldMk cId="2881306126" sldId="271"/>
            <ac:spMk id="38" creationId="{5F1B8348-CD6E-4561-A704-C232D9A2676D}"/>
          </ac:spMkLst>
        </pc:spChg>
        <pc:spChg chg="add">
          <ac:chgData name="昌景 覃" userId="41627c2e105f12b8" providerId="LiveId" clId="{12C930EC-F791-4C3A-B397-092364C69AA9}" dt="2023-12-24T20:28:25.298" v="1997" actId="26606"/>
          <ac:spMkLst>
            <pc:docMk/>
            <pc:sldMk cId="2881306126" sldId="271"/>
            <ac:spMk id="39" creationId="{3623DEAC-F39C-45D6-86DC-1033F6429528}"/>
          </ac:spMkLst>
        </pc:spChg>
        <pc:spChg chg="del">
          <ac:chgData name="昌景 覃" userId="41627c2e105f12b8" providerId="LiveId" clId="{12C930EC-F791-4C3A-B397-092364C69AA9}" dt="2023-12-24T20:27:40.405" v="1994"/>
          <ac:spMkLst>
            <pc:docMk/>
            <pc:sldMk cId="2881306126" sldId="271"/>
            <ac:spMk id="41" creationId="{1996130F-9AB5-4DE9-8574-3AF891C5C172}"/>
          </ac:spMkLst>
        </pc:spChg>
        <pc:spChg chg="del">
          <ac:chgData name="昌景 覃" userId="41627c2e105f12b8" providerId="LiveId" clId="{12C930EC-F791-4C3A-B397-092364C69AA9}" dt="2023-12-24T20:27:40.405" v="1994"/>
          <ac:spMkLst>
            <pc:docMk/>
            <pc:sldMk cId="2881306126" sldId="271"/>
            <ac:spMk id="43" creationId="{3623DEAC-F39C-45D6-86DC-1033F6429528}"/>
          </ac:spMkLst>
        </pc:spChg>
        <pc:spChg chg="del">
          <ac:chgData name="昌景 覃" userId="41627c2e105f12b8" providerId="LiveId" clId="{12C930EC-F791-4C3A-B397-092364C69AA9}" dt="2023-12-24T20:27:40.405" v="1994"/>
          <ac:spMkLst>
            <pc:docMk/>
            <pc:sldMk cId="2881306126" sldId="271"/>
            <ac:spMk id="45" creationId="{A692209D-B607-46C3-8560-07AF72291659}"/>
          </ac:spMkLst>
        </pc:spChg>
        <pc:spChg chg="del">
          <ac:chgData name="昌景 覃" userId="41627c2e105f12b8" providerId="LiveId" clId="{12C930EC-F791-4C3A-B397-092364C69AA9}" dt="2023-12-24T20:27:40.405" v="1994"/>
          <ac:spMkLst>
            <pc:docMk/>
            <pc:sldMk cId="2881306126" sldId="271"/>
            <ac:spMk id="47" creationId="{94874638-CF15-4908-BC4B-4908744D0BAF}"/>
          </ac:spMkLst>
        </pc:spChg>
        <pc:spChg chg="del">
          <ac:chgData name="昌景 覃" userId="41627c2e105f12b8" providerId="LiveId" clId="{12C930EC-F791-4C3A-B397-092364C69AA9}" dt="2023-12-24T20:27:40.405" v="1994"/>
          <ac:spMkLst>
            <pc:docMk/>
            <pc:sldMk cId="2881306126" sldId="271"/>
            <ac:spMk id="49" creationId="{5F1B8348-CD6E-4561-A704-C232D9A2676D}"/>
          </ac:spMkLst>
        </pc:spChg>
        <pc:grpChg chg="add">
          <ac:chgData name="昌景 覃" userId="41627c2e105f12b8" providerId="LiveId" clId="{12C930EC-F791-4C3A-B397-092364C69AA9}" dt="2023-12-24T20:28:25.298" v="1997" actId="26606"/>
          <ac:grpSpMkLst>
            <pc:docMk/>
            <pc:sldMk cId="2881306126" sldId="271"/>
            <ac:grpSpMk id="9" creationId="{166BF9EE-F7AC-4FA5-AC7E-001B3A642F75}"/>
          </ac:grpSpMkLst>
        </pc:grpChg>
        <pc:grpChg chg="del">
          <ac:chgData name="昌景 覃" userId="41627c2e105f12b8" providerId="LiveId" clId="{12C930EC-F791-4C3A-B397-092364C69AA9}" dt="2023-12-24T20:27:40.405" v="1994"/>
          <ac:grpSpMkLst>
            <pc:docMk/>
            <pc:sldMk cId="2881306126" sldId="271"/>
            <ac:grpSpMk id="13" creationId="{166BF9EE-F7AC-4FA5-AC7E-001B3A642F75}"/>
          </ac:grpSpMkLst>
        </pc:grpChg>
        <pc:grpChg chg="add">
          <ac:chgData name="昌景 覃" userId="41627c2e105f12b8" providerId="LiveId" clId="{12C930EC-F791-4C3A-B397-092364C69AA9}" dt="2023-12-24T20:28:25.298" v="1997" actId="26606"/>
          <ac:grpSpMkLst>
            <pc:docMk/>
            <pc:sldMk cId="2881306126" sldId="271"/>
            <ac:grpSpMk id="23" creationId="{E312DBA5-56D8-42B2-BA94-28168C2A6703}"/>
          </ac:grpSpMkLst>
        </pc:grpChg>
        <pc:grpChg chg="del">
          <ac:chgData name="昌景 覃" userId="41627c2e105f12b8" providerId="LiveId" clId="{12C930EC-F791-4C3A-B397-092364C69AA9}" dt="2023-12-24T20:27:40.405" v="1994"/>
          <ac:grpSpMkLst>
            <pc:docMk/>
            <pc:sldMk cId="2881306126" sldId="271"/>
            <ac:grpSpMk id="27" creationId="{E312DBA5-56D8-42B2-BA94-28168C2A6703}"/>
          </ac:grpSpMkLst>
        </pc:grpChg>
        <pc:picChg chg="add mod">
          <ac:chgData name="昌景 覃" userId="41627c2e105f12b8" providerId="LiveId" clId="{12C930EC-F791-4C3A-B397-092364C69AA9}" dt="2023-12-24T20:28:47.444" v="2004" actId="1076"/>
          <ac:picMkLst>
            <pc:docMk/>
            <pc:sldMk cId="2881306126" sldId="271"/>
            <ac:picMk id="3" creationId="{5732A832-1663-C5ED-FA8A-6B43D0320256}"/>
          </ac:picMkLst>
        </pc:picChg>
        <pc:picChg chg="del">
          <ac:chgData name="昌景 覃" userId="41627c2e105f12b8" providerId="LiveId" clId="{12C930EC-F791-4C3A-B397-092364C69AA9}" dt="2023-12-24T20:28:21.859" v="1996" actId="478"/>
          <ac:picMkLst>
            <pc:docMk/>
            <pc:sldMk cId="2881306126" sldId="271"/>
            <ac:picMk id="8" creationId="{90886E95-BADA-EC46-DE29-425A775C1375}"/>
          </ac:picMkLst>
        </pc:picChg>
      </pc:sldChg>
      <pc:sldChg chg="modSp add mod">
        <pc:chgData name="昌景 覃" userId="41627c2e105f12b8" providerId="LiveId" clId="{12C930EC-F791-4C3A-B397-092364C69AA9}" dt="2023-12-24T20:52:36.478" v="2913"/>
        <pc:sldMkLst>
          <pc:docMk/>
          <pc:sldMk cId="1081509930" sldId="272"/>
        </pc:sldMkLst>
        <pc:spChg chg="mod">
          <ac:chgData name="昌景 覃" userId="41627c2e105f12b8" providerId="LiveId" clId="{12C930EC-F791-4C3A-B397-092364C69AA9}" dt="2023-12-24T20:51:53.318" v="2729"/>
          <ac:spMkLst>
            <pc:docMk/>
            <pc:sldMk cId="1081509930" sldId="272"/>
            <ac:spMk id="9" creationId="{C47496CB-53F2-8240-2CC4-C5E53145D031}"/>
          </ac:spMkLst>
        </pc:spChg>
        <pc:graphicFrameChg chg="mod">
          <ac:chgData name="昌景 覃" userId="41627c2e105f12b8" providerId="LiveId" clId="{12C930EC-F791-4C3A-B397-092364C69AA9}" dt="2023-12-24T20:52:36.478" v="2913"/>
          <ac:graphicFrameMkLst>
            <pc:docMk/>
            <pc:sldMk cId="1081509930" sldId="272"/>
            <ac:graphicFrameMk id="6" creationId="{2353796A-5F4F-F9AD-5123-9EF8E3D50512}"/>
          </ac:graphicFrameMkLst>
        </pc:graphicFrameChg>
      </pc:sldChg>
      <pc:sldChg chg="addSp delSp modSp add mod setBg delDesignElem">
        <pc:chgData name="昌景 覃" userId="41627c2e105f12b8" providerId="LiveId" clId="{12C930EC-F791-4C3A-B397-092364C69AA9}" dt="2023-12-24T20:53:07.214" v="2920" actId="14100"/>
        <pc:sldMkLst>
          <pc:docMk/>
          <pc:sldMk cId="2807215783" sldId="273"/>
        </pc:sldMkLst>
        <pc:spChg chg="add">
          <ac:chgData name="昌景 覃" userId="41627c2e105f12b8" providerId="LiveId" clId="{12C930EC-F791-4C3A-B397-092364C69AA9}" dt="2023-12-24T20:53:04.460" v="2919" actId="26606"/>
          <ac:spMkLst>
            <pc:docMk/>
            <pc:sldMk cId="2807215783" sldId="273"/>
            <ac:spMk id="22" creationId="{A692209D-B607-46C3-8560-07AF72291659}"/>
          </ac:spMkLst>
        </pc:spChg>
        <pc:spChg chg="add">
          <ac:chgData name="昌景 覃" userId="41627c2e105f12b8" providerId="LiveId" clId="{12C930EC-F791-4C3A-B397-092364C69AA9}" dt="2023-12-24T20:53:04.460" v="2919" actId="26606"/>
          <ac:spMkLst>
            <pc:docMk/>
            <pc:sldMk cId="2807215783" sldId="273"/>
            <ac:spMk id="36" creationId="{94874638-CF15-4908-BC4B-4908744D0BAF}"/>
          </ac:spMkLst>
        </pc:spChg>
        <pc:spChg chg="add">
          <ac:chgData name="昌景 覃" userId="41627c2e105f12b8" providerId="LiveId" clId="{12C930EC-F791-4C3A-B397-092364C69AA9}" dt="2023-12-24T20:53:04.460" v="2919" actId="26606"/>
          <ac:spMkLst>
            <pc:docMk/>
            <pc:sldMk cId="2807215783" sldId="273"/>
            <ac:spMk id="37" creationId="{1996130F-9AB5-4DE9-8574-3AF891C5C172}"/>
          </ac:spMkLst>
        </pc:spChg>
        <pc:spChg chg="add">
          <ac:chgData name="昌景 覃" userId="41627c2e105f12b8" providerId="LiveId" clId="{12C930EC-F791-4C3A-B397-092364C69AA9}" dt="2023-12-24T20:53:04.460" v="2919" actId="26606"/>
          <ac:spMkLst>
            <pc:docMk/>
            <pc:sldMk cId="2807215783" sldId="273"/>
            <ac:spMk id="38" creationId="{5F1B8348-CD6E-4561-A704-C232D9A2676D}"/>
          </ac:spMkLst>
        </pc:spChg>
        <pc:spChg chg="add">
          <ac:chgData name="昌景 覃" userId="41627c2e105f12b8" providerId="LiveId" clId="{12C930EC-F791-4C3A-B397-092364C69AA9}" dt="2023-12-24T20:53:04.460" v="2919" actId="26606"/>
          <ac:spMkLst>
            <pc:docMk/>
            <pc:sldMk cId="2807215783" sldId="273"/>
            <ac:spMk id="39" creationId="{3623DEAC-F39C-45D6-86DC-1033F6429528}"/>
          </ac:spMkLst>
        </pc:spChg>
        <pc:spChg chg="del">
          <ac:chgData name="昌景 覃" userId="41627c2e105f12b8" providerId="LiveId" clId="{12C930EC-F791-4C3A-B397-092364C69AA9}" dt="2023-12-24T20:52:43.791" v="2915"/>
          <ac:spMkLst>
            <pc:docMk/>
            <pc:sldMk cId="2807215783" sldId="273"/>
            <ac:spMk id="41" creationId="{1996130F-9AB5-4DE9-8574-3AF891C5C172}"/>
          </ac:spMkLst>
        </pc:spChg>
        <pc:spChg chg="del">
          <ac:chgData name="昌景 覃" userId="41627c2e105f12b8" providerId="LiveId" clId="{12C930EC-F791-4C3A-B397-092364C69AA9}" dt="2023-12-24T20:52:43.791" v="2915"/>
          <ac:spMkLst>
            <pc:docMk/>
            <pc:sldMk cId="2807215783" sldId="273"/>
            <ac:spMk id="43" creationId="{3623DEAC-F39C-45D6-86DC-1033F6429528}"/>
          </ac:spMkLst>
        </pc:spChg>
        <pc:spChg chg="del">
          <ac:chgData name="昌景 覃" userId="41627c2e105f12b8" providerId="LiveId" clId="{12C930EC-F791-4C3A-B397-092364C69AA9}" dt="2023-12-24T20:52:43.791" v="2915"/>
          <ac:spMkLst>
            <pc:docMk/>
            <pc:sldMk cId="2807215783" sldId="273"/>
            <ac:spMk id="45" creationId="{A692209D-B607-46C3-8560-07AF72291659}"/>
          </ac:spMkLst>
        </pc:spChg>
        <pc:spChg chg="del">
          <ac:chgData name="昌景 覃" userId="41627c2e105f12b8" providerId="LiveId" clId="{12C930EC-F791-4C3A-B397-092364C69AA9}" dt="2023-12-24T20:52:43.791" v="2915"/>
          <ac:spMkLst>
            <pc:docMk/>
            <pc:sldMk cId="2807215783" sldId="273"/>
            <ac:spMk id="47" creationId="{94874638-CF15-4908-BC4B-4908744D0BAF}"/>
          </ac:spMkLst>
        </pc:spChg>
        <pc:spChg chg="del">
          <ac:chgData name="昌景 覃" userId="41627c2e105f12b8" providerId="LiveId" clId="{12C930EC-F791-4C3A-B397-092364C69AA9}" dt="2023-12-24T20:52:43.791" v="2915"/>
          <ac:spMkLst>
            <pc:docMk/>
            <pc:sldMk cId="2807215783" sldId="273"/>
            <ac:spMk id="49" creationId="{5F1B8348-CD6E-4561-A704-C232D9A2676D}"/>
          </ac:spMkLst>
        </pc:spChg>
        <pc:grpChg chg="add">
          <ac:chgData name="昌景 覃" userId="41627c2e105f12b8" providerId="LiveId" clId="{12C930EC-F791-4C3A-B397-092364C69AA9}" dt="2023-12-24T20:53:04.460" v="2919" actId="26606"/>
          <ac:grpSpMkLst>
            <pc:docMk/>
            <pc:sldMk cId="2807215783" sldId="273"/>
            <ac:grpSpMk id="9" creationId="{166BF9EE-F7AC-4FA5-AC7E-001B3A642F75}"/>
          </ac:grpSpMkLst>
        </pc:grpChg>
        <pc:grpChg chg="del">
          <ac:chgData name="昌景 覃" userId="41627c2e105f12b8" providerId="LiveId" clId="{12C930EC-F791-4C3A-B397-092364C69AA9}" dt="2023-12-24T20:52:43.791" v="2915"/>
          <ac:grpSpMkLst>
            <pc:docMk/>
            <pc:sldMk cId="2807215783" sldId="273"/>
            <ac:grpSpMk id="13" creationId="{166BF9EE-F7AC-4FA5-AC7E-001B3A642F75}"/>
          </ac:grpSpMkLst>
        </pc:grpChg>
        <pc:grpChg chg="add">
          <ac:chgData name="昌景 覃" userId="41627c2e105f12b8" providerId="LiveId" clId="{12C930EC-F791-4C3A-B397-092364C69AA9}" dt="2023-12-24T20:53:04.460" v="2919" actId="26606"/>
          <ac:grpSpMkLst>
            <pc:docMk/>
            <pc:sldMk cId="2807215783" sldId="273"/>
            <ac:grpSpMk id="23" creationId="{E312DBA5-56D8-42B2-BA94-28168C2A6703}"/>
          </ac:grpSpMkLst>
        </pc:grpChg>
        <pc:grpChg chg="del">
          <ac:chgData name="昌景 覃" userId="41627c2e105f12b8" providerId="LiveId" clId="{12C930EC-F791-4C3A-B397-092364C69AA9}" dt="2023-12-24T20:52:43.791" v="2915"/>
          <ac:grpSpMkLst>
            <pc:docMk/>
            <pc:sldMk cId="2807215783" sldId="273"/>
            <ac:grpSpMk id="27" creationId="{E312DBA5-56D8-42B2-BA94-28168C2A6703}"/>
          </ac:grpSpMkLst>
        </pc:grpChg>
        <pc:picChg chg="add mod">
          <ac:chgData name="昌景 覃" userId="41627c2e105f12b8" providerId="LiveId" clId="{12C930EC-F791-4C3A-B397-092364C69AA9}" dt="2023-12-24T20:53:07.214" v="2920" actId="14100"/>
          <ac:picMkLst>
            <pc:docMk/>
            <pc:sldMk cId="2807215783" sldId="273"/>
            <ac:picMk id="3" creationId="{C3BA8B62-A5D6-8980-A2F4-8BCC2A90DB68}"/>
          </ac:picMkLst>
        </pc:picChg>
        <pc:picChg chg="del mod">
          <ac:chgData name="昌景 覃" userId="41627c2e105f12b8" providerId="LiveId" clId="{12C930EC-F791-4C3A-B397-092364C69AA9}" dt="2023-12-24T20:53:01.365" v="2917" actId="478"/>
          <ac:picMkLst>
            <pc:docMk/>
            <pc:sldMk cId="2807215783" sldId="273"/>
            <ac:picMk id="8" creationId="{90886E95-BADA-EC46-DE29-425A775C137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r>
            <a:rPr lang="en-US" sz="1600" dirty="0"/>
            <a:t>I.</a:t>
          </a:r>
          <a:r>
            <a:rPr lang="zh-TW" sz="1600" dirty="0"/>
            <a:t>版控</a:t>
          </a:r>
          <a:r>
            <a:rPr lang="en-US" sz="1600" dirty="0"/>
            <a:t>&amp;</a:t>
          </a:r>
          <a:r>
            <a:rPr lang="zh-TW" sz="1600" dirty="0"/>
            <a:t>工作分配</a:t>
          </a:r>
          <a:r>
            <a:rPr lang="en-US" sz="1600" dirty="0"/>
            <a:t>:</a:t>
          </a:r>
          <a:r>
            <a:rPr lang="zh-TW" sz="1600" dirty="0"/>
            <a:t>由於網頁的</a:t>
          </a:r>
          <a:r>
            <a:rPr lang="en-US" sz="1600" dirty="0"/>
            <a:t>HTML</a:t>
          </a:r>
          <a:r>
            <a:rPr lang="zh-TW" sz="1600" dirty="0"/>
            <a:t>、</a:t>
          </a:r>
          <a:r>
            <a:rPr lang="en-US" sz="1600" dirty="0"/>
            <a:t>CSS</a:t>
          </a:r>
          <a:r>
            <a:rPr lang="zh-TW" sz="1600" dirty="0"/>
            <a:t>、</a:t>
          </a:r>
          <a:r>
            <a:rPr lang="en-US" sz="1600" dirty="0"/>
            <a:t>JS</a:t>
          </a:r>
          <a:r>
            <a:rPr lang="zh-TW" sz="1600" dirty="0"/>
            <a:t>檔案會需要不斷更新，且雲端硬碟不能很好的控制更新與同步。加上兩人的長處重疊所以我們磨合了很久</a:t>
          </a: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sz="1600" dirty="0"/>
            <a:t>解法</a:t>
          </a:r>
          <a:r>
            <a:rPr lang="en-US" sz="1600" dirty="0"/>
            <a:t>:</a:t>
          </a:r>
          <a:r>
            <a:rPr lang="zh-TW" sz="1600" dirty="0"/>
            <a:t>改成利用之後在上課時教的</a:t>
          </a:r>
          <a:r>
            <a:rPr lang="en-US" sz="1600" dirty="0"/>
            <a:t>GitHub</a:t>
          </a:r>
          <a:r>
            <a:rPr lang="zh-TW" sz="1600" dirty="0"/>
            <a:t>完成版本控制與疊代更新，分工方面除了回顧之前的作業也會參考</a:t>
          </a:r>
          <a:r>
            <a:rPr lang="en-US" sz="1600" dirty="0"/>
            <a:t>AI</a:t>
          </a:r>
          <a:r>
            <a:rPr lang="zh-TW" sz="1600" dirty="0"/>
            <a:t>的做法</a:t>
          </a:r>
          <a:r>
            <a:rPr lang="en-US" sz="1600" dirty="0"/>
            <a:t>(</a:t>
          </a:r>
          <a:r>
            <a:rPr lang="zh-TW" sz="1600" dirty="0"/>
            <a:t>例如問</a:t>
          </a:r>
          <a:r>
            <a:rPr lang="en-US" sz="1600" dirty="0"/>
            <a:t>GPT</a:t>
          </a:r>
          <a:r>
            <a:rPr lang="zh-TW" sz="1600" dirty="0"/>
            <a:t>需要哪些工具與實作方法並加以修正，因為</a:t>
          </a:r>
          <a:r>
            <a:rPr lang="en-US" sz="1600" dirty="0"/>
            <a:t>GPT</a:t>
          </a:r>
          <a:r>
            <a:rPr lang="zh-TW" sz="1600" dirty="0"/>
            <a:t>寫的會有點怪怪的</a:t>
          </a:r>
          <a:r>
            <a:rPr lang="en-US" sz="1600" dirty="0"/>
            <a:t>)</a:t>
          </a:r>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altLang="en-US" sz="1600" dirty="0"/>
            <a:t>有效溝通</a:t>
          </a:r>
          <a:r>
            <a:rPr lang="en-US" altLang="zh-TW" sz="1600" dirty="0"/>
            <a:t>:</a:t>
          </a:r>
          <a:r>
            <a:rPr lang="zh-TW" altLang="en-US" sz="1600" dirty="0"/>
            <a:t>多次做出不同的版本給對方一起整合，共同開發在寫</a:t>
          </a:r>
          <a:r>
            <a:rPr lang="en-US" altLang="zh-TW" sz="1600" dirty="0"/>
            <a:t>code</a:t>
          </a:r>
          <a:r>
            <a:rPr lang="zh-TW" altLang="en-US" sz="1600" dirty="0"/>
            <a:t>的當下就一起討論其優缺與改進方向。最終版的配置與字體等為兩人想法的融合版</a:t>
          </a:r>
          <a:endParaRPr lang="en-US" sz="1600" dirty="0"/>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custLinFactNeighborY="-13147">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altLang="en-US" sz="1600" dirty="0"/>
            <a:t>除了配合學校器械以外也尋找了很多開源的無版權圖片或是開放下載的圖片，尋找大量素材庫與可用內容來填補空缺</a:t>
          </a:r>
          <a:endParaRPr lang="en-US" sz="1600" dirty="0"/>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custLinFactNeighborX="243" custLinFactNeighborY="-25755">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endParaRPr lang="en-US" sz="1600" dirty="0"/>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custScaleX="139863" custScaleY="114834" custLinFactNeighborX="-34735" custLinFactNeighborY="-292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custScaleX="125048" custScaleY="122053" custLinFactNeighborX="-51155" custLinFactNeighborY="-113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custLinFactNeighborX="243" custLinFactNeighborY="-25755">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49815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764199"/>
          <a:ext cx="4587155" cy="1062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a:t>
          </a:r>
          <a:r>
            <a:rPr lang="zh-TW" sz="1600" kern="1200" dirty="0"/>
            <a:t>版控</a:t>
          </a:r>
          <a:r>
            <a:rPr lang="en-US" sz="1600" kern="1200" dirty="0"/>
            <a:t>&amp;</a:t>
          </a:r>
          <a:r>
            <a:rPr lang="zh-TW" sz="1600" kern="1200" dirty="0"/>
            <a:t>工作分配</a:t>
          </a:r>
          <a:r>
            <a:rPr lang="en-US" sz="1600" kern="1200" dirty="0"/>
            <a:t>:</a:t>
          </a:r>
          <a:r>
            <a:rPr lang="zh-TW" sz="1600" kern="1200" dirty="0"/>
            <a:t>由於網頁的</a:t>
          </a:r>
          <a:r>
            <a:rPr lang="en-US" sz="1600" kern="1200" dirty="0"/>
            <a:t>HTML</a:t>
          </a:r>
          <a:r>
            <a:rPr lang="zh-TW" sz="1600" kern="1200" dirty="0"/>
            <a:t>、</a:t>
          </a:r>
          <a:r>
            <a:rPr lang="en-US" sz="1600" kern="1200" dirty="0"/>
            <a:t>CSS</a:t>
          </a:r>
          <a:r>
            <a:rPr lang="zh-TW" sz="1600" kern="1200" dirty="0"/>
            <a:t>、</a:t>
          </a:r>
          <a:r>
            <a:rPr lang="en-US" sz="1600" kern="1200" dirty="0"/>
            <a:t>JS</a:t>
          </a:r>
          <a:r>
            <a:rPr lang="zh-TW" sz="1600" kern="1200" dirty="0"/>
            <a:t>檔案會需要不斷更新，且雲端硬碟不能很好的控制更新與同步。加上兩人的長處重疊所以我們磨合了很久</a:t>
          </a:r>
          <a:endParaRPr lang="en-US" sz="1600" kern="1200" dirty="0"/>
        </a:p>
      </dsp:txBody>
      <dsp:txXfrm>
        <a:off x="17619" y="2764199"/>
        <a:ext cx="4587155" cy="1062119"/>
      </dsp:txXfrm>
    </dsp:sp>
    <dsp:sp modelId="{DC7EAB32-06D4-461E-9921-F0FD8373F1B4}">
      <dsp:nvSpPr>
        <dsp:cNvPr id="0" name=""/>
        <dsp:cNvSpPr/>
      </dsp:nvSpPr>
      <dsp:spPr>
        <a:xfrm>
          <a:off x="7154953" y="49815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291869" y="2764199"/>
          <a:ext cx="5492980" cy="1062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sz="1600" kern="1200" dirty="0"/>
            <a:t>解法</a:t>
          </a:r>
          <a:r>
            <a:rPr lang="en-US" sz="1600" kern="1200" dirty="0"/>
            <a:t>:</a:t>
          </a:r>
          <a:r>
            <a:rPr lang="zh-TW" sz="1600" kern="1200" dirty="0"/>
            <a:t>改成利用之後在上課時教的</a:t>
          </a:r>
          <a:r>
            <a:rPr lang="en-US" sz="1600" kern="1200" dirty="0"/>
            <a:t>GitHub</a:t>
          </a:r>
          <a:r>
            <a:rPr lang="zh-TW" sz="1600" kern="1200" dirty="0"/>
            <a:t>完成版本控制與疊代更新，分工方面除了回顧之前的作業也會參考</a:t>
          </a:r>
          <a:r>
            <a:rPr lang="en-US" sz="1600" kern="1200" dirty="0"/>
            <a:t>AI</a:t>
          </a:r>
          <a:r>
            <a:rPr lang="zh-TW" sz="1600" kern="1200" dirty="0"/>
            <a:t>的做法</a:t>
          </a:r>
          <a:r>
            <a:rPr lang="en-US" sz="1600" kern="1200" dirty="0"/>
            <a:t>(</a:t>
          </a:r>
          <a:r>
            <a:rPr lang="zh-TW" sz="1600" kern="1200" dirty="0"/>
            <a:t>例如問</a:t>
          </a:r>
          <a:r>
            <a:rPr lang="en-US" sz="1600" kern="1200" dirty="0"/>
            <a:t>GPT</a:t>
          </a:r>
          <a:r>
            <a:rPr lang="zh-TW" sz="1600" kern="1200" dirty="0"/>
            <a:t>需要哪些工具與實作方法並加以修正，因為</a:t>
          </a:r>
          <a:r>
            <a:rPr lang="en-US" sz="1600" kern="1200" dirty="0"/>
            <a:t>GPT</a:t>
          </a:r>
          <a:r>
            <a:rPr lang="zh-TW" sz="1600" kern="1200" dirty="0"/>
            <a:t>寫的會有點怪怪的</a:t>
          </a:r>
          <a:r>
            <a:rPr lang="en-US" sz="1600" kern="1200" dirty="0"/>
            <a:t>)</a:t>
          </a:r>
        </a:p>
      </dsp:txBody>
      <dsp:txXfrm>
        <a:off x="5291869" y="2764199"/>
        <a:ext cx="5492980" cy="1062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498151"/>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764209"/>
          <a:ext cx="4587155" cy="106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17619" y="2764209"/>
        <a:ext cx="4587155" cy="1062107"/>
      </dsp:txXfrm>
    </dsp:sp>
    <dsp:sp modelId="{DC7EAB32-06D4-461E-9921-F0FD8373F1B4}">
      <dsp:nvSpPr>
        <dsp:cNvPr id="0" name=""/>
        <dsp:cNvSpPr/>
      </dsp:nvSpPr>
      <dsp:spPr>
        <a:xfrm>
          <a:off x="7154953" y="498151"/>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291869" y="2624574"/>
          <a:ext cx="5492980" cy="106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有效溝通</a:t>
          </a:r>
          <a:r>
            <a:rPr lang="en-US" altLang="zh-TW" sz="1600" kern="1200" dirty="0"/>
            <a:t>:</a:t>
          </a:r>
          <a:r>
            <a:rPr lang="zh-TW" altLang="en-US" sz="1600" kern="1200" dirty="0"/>
            <a:t>多次做出不同的版本給對方一起整合，共同開發在寫</a:t>
          </a:r>
          <a:r>
            <a:rPr lang="en-US" altLang="zh-TW" sz="1600" kern="1200" dirty="0"/>
            <a:t>code</a:t>
          </a:r>
          <a:r>
            <a:rPr lang="zh-TW" altLang="en-US" sz="1600" kern="1200" dirty="0"/>
            <a:t>的當下就一起討論其優缺與改進方向。最終版的配置與字體等為兩人想法的融合版</a:t>
          </a:r>
          <a:endParaRPr lang="en-US" sz="1600" kern="1200" dirty="0"/>
        </a:p>
      </dsp:txBody>
      <dsp:txXfrm>
        <a:off x="5291869" y="2624574"/>
        <a:ext cx="5492980" cy="1062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683502"/>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893957"/>
          <a:ext cx="4587155" cy="74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17619" y="2893957"/>
        <a:ext cx="4587155" cy="747009"/>
      </dsp:txXfrm>
    </dsp:sp>
    <dsp:sp modelId="{DC7EAB32-06D4-461E-9921-F0FD8373F1B4}">
      <dsp:nvSpPr>
        <dsp:cNvPr id="0" name=""/>
        <dsp:cNvSpPr/>
      </dsp:nvSpPr>
      <dsp:spPr>
        <a:xfrm>
          <a:off x="7154953" y="683502"/>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301410" y="2701565"/>
          <a:ext cx="5492980" cy="74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除了配合學校器械以外也尋找了很多開源的無版權圖片或是開放下載的圖片，尋找大量素材庫與可用內容來填補空缺</a:t>
          </a:r>
          <a:endParaRPr lang="en-US" sz="1600" kern="1200" dirty="0"/>
        </a:p>
      </dsp:txBody>
      <dsp:txXfrm>
        <a:off x="5301410" y="2701565"/>
        <a:ext cx="5492980" cy="747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410023" y="517772"/>
          <a:ext cx="2025041" cy="1662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45912" y="2498141"/>
          <a:ext cx="375910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45912" y="2498141"/>
        <a:ext cx="3759101" cy="720000"/>
      </dsp:txXfrm>
    </dsp:sp>
    <dsp:sp modelId="{DC7EAB32-06D4-461E-9921-F0FD8373F1B4}">
      <dsp:nvSpPr>
        <dsp:cNvPr id="0" name=""/>
        <dsp:cNvSpPr/>
      </dsp:nvSpPr>
      <dsp:spPr>
        <a:xfrm>
          <a:off x="4972852" y="369383"/>
          <a:ext cx="1810538" cy="1767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4375895" y="2338836"/>
          <a:ext cx="45014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4375895" y="2338836"/>
        <a:ext cx="450141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ames-92.github.io/Web_FinalProject/main_page/main_pag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922DC9-0AEF-4FF9-A0E1-BD6F7CB94403}"/>
              </a:ext>
            </a:extLst>
          </p:cNvPr>
          <p:cNvSpPr>
            <a:spLocks noGrp="1"/>
          </p:cNvSpPr>
          <p:nvPr>
            <p:ph type="ctrTitle"/>
          </p:nvPr>
        </p:nvSpPr>
        <p:spPr/>
        <p:txBody>
          <a:bodyPr/>
          <a:lstStyle/>
          <a:p>
            <a:r>
              <a:rPr lang="zh-TW" altLang="en-US" dirty="0"/>
              <a:t>網程期末專案說明文件</a:t>
            </a:r>
          </a:p>
        </p:txBody>
      </p:sp>
      <p:sp>
        <p:nvSpPr>
          <p:cNvPr id="3" name="副標題 2">
            <a:extLst>
              <a:ext uri="{FF2B5EF4-FFF2-40B4-BE49-F238E27FC236}">
                <a16:creationId xmlns:a16="http://schemas.microsoft.com/office/drawing/2014/main" id="{BED2CD65-E828-4E5C-9858-2BD77FAB5DAE}"/>
              </a:ext>
            </a:extLst>
          </p:cNvPr>
          <p:cNvSpPr>
            <a:spLocks noGrp="1"/>
          </p:cNvSpPr>
          <p:nvPr>
            <p:ph type="subTitle" idx="1"/>
          </p:nvPr>
        </p:nvSpPr>
        <p:spPr/>
        <p:txBody>
          <a:bodyPr/>
          <a:lstStyle/>
          <a:p>
            <a:r>
              <a:rPr lang="zh-TW" altLang="en-US" dirty="0"/>
              <a:t>組員</a:t>
            </a:r>
            <a:r>
              <a:rPr lang="en-US" altLang="zh-TW" dirty="0"/>
              <a:t>:</a:t>
            </a:r>
            <a:r>
              <a:rPr lang="zh-TW" altLang="en-US" dirty="0"/>
              <a:t>賴柏宇</a:t>
            </a:r>
            <a:r>
              <a:rPr lang="en-US" altLang="zh-TW" dirty="0"/>
              <a:t>(01157004)</a:t>
            </a:r>
            <a:r>
              <a:rPr lang="zh-TW" altLang="en-US" dirty="0"/>
              <a:t>覃昌景</a:t>
            </a:r>
            <a:r>
              <a:rPr lang="en-US" altLang="zh-TW" dirty="0"/>
              <a:t>(01157028)</a:t>
            </a:r>
          </a:p>
          <a:p>
            <a:r>
              <a:rPr lang="zh-TW" altLang="en-US" dirty="0"/>
              <a:t>期末專案連結</a:t>
            </a:r>
            <a:r>
              <a:rPr lang="en-US" altLang="zh-TW" dirty="0"/>
              <a:t>: </a:t>
            </a:r>
            <a:r>
              <a:rPr lang="en-US" altLang="zh-TW" sz="1600" dirty="0">
                <a:hlinkClick r:id="rId2"/>
              </a:rPr>
              <a:t>https://james-92.github.io/Web_FinalProject/main_page/main_page</a:t>
            </a:r>
            <a:endParaRPr lang="en-US" altLang="zh-TW" sz="1600" dirty="0"/>
          </a:p>
        </p:txBody>
      </p:sp>
    </p:spTree>
    <p:extLst>
      <p:ext uri="{BB962C8B-B14F-4D97-AF65-F5344CB8AC3E}">
        <p14:creationId xmlns:p14="http://schemas.microsoft.com/office/powerpoint/2010/main" val="125687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794917093"/>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66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圖片 7">
            <a:extLst>
              <a:ext uri="{FF2B5EF4-FFF2-40B4-BE49-F238E27FC236}">
                <a16:creationId xmlns:a16="http://schemas.microsoft.com/office/drawing/2014/main" id="{90886E95-BADA-EC46-DE29-425A775C1375}"/>
              </a:ext>
            </a:extLst>
          </p:cNvPr>
          <p:cNvPicPr>
            <a:picLocks noChangeAspect="1"/>
          </p:cNvPicPr>
          <p:nvPr/>
        </p:nvPicPr>
        <p:blipFill>
          <a:blip r:embed="rId2"/>
          <a:stretch>
            <a:fillRect/>
          </a:stretch>
        </p:blipFill>
        <p:spPr>
          <a:xfrm>
            <a:off x="6133545" y="34522"/>
            <a:ext cx="4534455" cy="6818730"/>
          </a:xfrm>
          <a:prstGeom prst="rect">
            <a:avLst/>
          </a:prstGeom>
        </p:spPr>
      </p:pic>
    </p:spTree>
    <p:extLst>
      <p:ext uri="{BB962C8B-B14F-4D97-AF65-F5344CB8AC3E}">
        <p14:creationId xmlns:p14="http://schemas.microsoft.com/office/powerpoint/2010/main" val="140873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2103944671"/>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21420C47-4A2B-125C-EF69-5B7EFCD6E428}"/>
              </a:ext>
            </a:extLst>
          </p:cNvPr>
          <p:cNvSpPr/>
          <p:nvPr/>
        </p:nvSpPr>
        <p:spPr>
          <a:xfrm>
            <a:off x="1268772" y="4421941"/>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grpSp>
        <p:nvGrpSpPr>
          <p:cNvPr id="7" name="群組 6">
            <a:extLst>
              <a:ext uri="{FF2B5EF4-FFF2-40B4-BE49-F238E27FC236}">
                <a16:creationId xmlns:a16="http://schemas.microsoft.com/office/drawing/2014/main" id="{F3604BA3-D818-4760-7F4B-2FF698553745}"/>
              </a:ext>
            </a:extLst>
          </p:cNvPr>
          <p:cNvGrpSpPr/>
          <p:nvPr/>
        </p:nvGrpSpPr>
        <p:grpSpPr>
          <a:xfrm>
            <a:off x="1612232" y="4288316"/>
            <a:ext cx="4587155" cy="1280890"/>
            <a:chOff x="17619" y="2764199"/>
            <a:chExt cx="4587155" cy="1280890"/>
          </a:xfrm>
        </p:grpSpPr>
        <p:sp>
          <p:nvSpPr>
            <p:cNvPr id="8" name="矩形 7">
              <a:extLst>
                <a:ext uri="{FF2B5EF4-FFF2-40B4-BE49-F238E27FC236}">
                  <a16:creationId xmlns:a16="http://schemas.microsoft.com/office/drawing/2014/main" id="{6E227C25-C7E9-33AF-141C-399577E424EC}"/>
                </a:ext>
              </a:extLst>
            </p:cNvPr>
            <p:cNvSpPr/>
            <p:nvPr/>
          </p:nvSpPr>
          <p:spPr>
            <a:xfrm>
              <a:off x="17619" y="2764199"/>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sp>
          <p:nvSpPr>
            <p:cNvPr id="9" name="文字方塊 8">
              <a:extLst>
                <a:ext uri="{FF2B5EF4-FFF2-40B4-BE49-F238E27FC236}">
                  <a16:creationId xmlns:a16="http://schemas.microsoft.com/office/drawing/2014/main" id="{C47496CB-53F2-8240-2CC4-C5E53145D031}"/>
                </a:ext>
              </a:extLst>
            </p:cNvPr>
            <p:cNvSpPr txBox="1"/>
            <p:nvPr/>
          </p:nvSpPr>
          <p:spPr>
            <a:xfrm>
              <a:off x="17619" y="2764199"/>
              <a:ext cx="4587155" cy="12808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設計風格不同</a:t>
              </a:r>
              <a:r>
                <a:rPr lang="en-US" altLang="zh-TW" sz="1600" kern="1200" dirty="0"/>
                <a:t>:</a:t>
              </a:r>
              <a:r>
                <a:rPr lang="zh-TW" altLang="en-US" sz="1600" kern="1200" dirty="0"/>
                <a:t>兩人雖然討論過詳細的分工與版面配置，但是做出來時仍與自己心理面的樣子不同，且兩人的設計風格不同</a:t>
              </a:r>
              <a:endParaRPr lang="en-US" sz="1600" kern="1200" dirty="0"/>
            </a:p>
          </p:txBody>
        </p:sp>
      </p:grpSp>
    </p:spTree>
    <p:extLst>
      <p:ext uri="{BB962C8B-B14F-4D97-AF65-F5344CB8AC3E}">
        <p14:creationId xmlns:p14="http://schemas.microsoft.com/office/powerpoint/2010/main" val="89458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22"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3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圖片 2">
            <a:extLst>
              <a:ext uri="{FF2B5EF4-FFF2-40B4-BE49-F238E27FC236}">
                <a16:creationId xmlns:a16="http://schemas.microsoft.com/office/drawing/2014/main" id="{5732A832-1663-C5ED-FA8A-6B43D0320256}"/>
              </a:ext>
            </a:extLst>
          </p:cNvPr>
          <p:cNvPicPr>
            <a:picLocks noChangeAspect="1"/>
          </p:cNvPicPr>
          <p:nvPr/>
        </p:nvPicPr>
        <p:blipFill>
          <a:blip r:embed="rId2"/>
          <a:stretch>
            <a:fillRect/>
          </a:stretch>
        </p:blipFill>
        <p:spPr>
          <a:xfrm>
            <a:off x="4639733" y="1361433"/>
            <a:ext cx="7446332" cy="3257769"/>
          </a:xfrm>
          <a:prstGeom prst="rect">
            <a:avLst/>
          </a:prstGeom>
        </p:spPr>
      </p:pic>
    </p:spTree>
    <p:extLst>
      <p:ext uri="{BB962C8B-B14F-4D97-AF65-F5344CB8AC3E}">
        <p14:creationId xmlns:p14="http://schemas.microsoft.com/office/powerpoint/2010/main" val="288130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4085701531"/>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21420C47-4A2B-125C-EF69-5B7EFCD6E428}"/>
              </a:ext>
            </a:extLst>
          </p:cNvPr>
          <p:cNvSpPr/>
          <p:nvPr/>
        </p:nvSpPr>
        <p:spPr>
          <a:xfrm>
            <a:off x="1268772" y="4421941"/>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grpSp>
        <p:nvGrpSpPr>
          <p:cNvPr id="7" name="群組 6">
            <a:extLst>
              <a:ext uri="{FF2B5EF4-FFF2-40B4-BE49-F238E27FC236}">
                <a16:creationId xmlns:a16="http://schemas.microsoft.com/office/drawing/2014/main" id="{F3604BA3-D818-4760-7F4B-2FF698553745}"/>
              </a:ext>
            </a:extLst>
          </p:cNvPr>
          <p:cNvGrpSpPr/>
          <p:nvPr/>
        </p:nvGrpSpPr>
        <p:grpSpPr>
          <a:xfrm>
            <a:off x="1612232" y="4288316"/>
            <a:ext cx="4587155" cy="1280890"/>
            <a:chOff x="17619" y="2764199"/>
            <a:chExt cx="4587155" cy="1280890"/>
          </a:xfrm>
        </p:grpSpPr>
        <p:sp>
          <p:nvSpPr>
            <p:cNvPr id="8" name="矩形 7">
              <a:extLst>
                <a:ext uri="{FF2B5EF4-FFF2-40B4-BE49-F238E27FC236}">
                  <a16:creationId xmlns:a16="http://schemas.microsoft.com/office/drawing/2014/main" id="{6E227C25-C7E9-33AF-141C-399577E424EC}"/>
                </a:ext>
              </a:extLst>
            </p:cNvPr>
            <p:cNvSpPr/>
            <p:nvPr/>
          </p:nvSpPr>
          <p:spPr>
            <a:xfrm>
              <a:off x="17619" y="2764199"/>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sp>
          <p:nvSpPr>
            <p:cNvPr id="9" name="文字方塊 8">
              <a:extLst>
                <a:ext uri="{FF2B5EF4-FFF2-40B4-BE49-F238E27FC236}">
                  <a16:creationId xmlns:a16="http://schemas.microsoft.com/office/drawing/2014/main" id="{C47496CB-53F2-8240-2CC4-C5E53145D031}"/>
                </a:ext>
              </a:extLst>
            </p:cNvPr>
            <p:cNvSpPr txBox="1"/>
            <p:nvPr/>
          </p:nvSpPr>
          <p:spPr>
            <a:xfrm>
              <a:off x="17619" y="2764199"/>
              <a:ext cx="4587155" cy="12808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素材取得與素材選用</a:t>
              </a:r>
              <a:r>
                <a:rPr lang="en-US" altLang="zh-TW" sz="1600" kern="1200" dirty="0"/>
                <a:t>:</a:t>
              </a:r>
              <a:r>
                <a:rPr lang="zh-TW" altLang="en-US" sz="1600" kern="1200" dirty="0"/>
                <a:t>素材庫很多種，但是需要付費的更多種，在成本有限的情況下找到適合的底圖來配合網頁主題讓我們苦惱很久</a:t>
              </a:r>
              <a:endParaRPr lang="en-US" sz="1600" kern="1200" dirty="0"/>
            </a:p>
          </p:txBody>
        </p:sp>
      </p:grpSp>
    </p:spTree>
    <p:extLst>
      <p:ext uri="{BB962C8B-B14F-4D97-AF65-F5344CB8AC3E}">
        <p14:creationId xmlns:p14="http://schemas.microsoft.com/office/powerpoint/2010/main" val="108150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22"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3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圖片 2">
            <a:extLst>
              <a:ext uri="{FF2B5EF4-FFF2-40B4-BE49-F238E27FC236}">
                <a16:creationId xmlns:a16="http://schemas.microsoft.com/office/drawing/2014/main" id="{C3BA8B62-A5D6-8980-A2F4-8BCC2A90DB68}"/>
              </a:ext>
            </a:extLst>
          </p:cNvPr>
          <p:cNvPicPr>
            <a:picLocks noChangeAspect="1"/>
          </p:cNvPicPr>
          <p:nvPr/>
        </p:nvPicPr>
        <p:blipFill>
          <a:blip r:embed="rId2"/>
          <a:stretch>
            <a:fillRect/>
          </a:stretch>
        </p:blipFill>
        <p:spPr>
          <a:xfrm>
            <a:off x="5587993" y="1123950"/>
            <a:ext cx="6178361" cy="4247623"/>
          </a:xfrm>
          <a:prstGeom prst="rect">
            <a:avLst/>
          </a:prstGeom>
        </p:spPr>
      </p:pic>
    </p:spTree>
    <p:extLst>
      <p:ext uri="{BB962C8B-B14F-4D97-AF65-F5344CB8AC3E}">
        <p14:creationId xmlns:p14="http://schemas.microsoft.com/office/powerpoint/2010/main" val="280721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C3A887-3FB1-45F8-9D80-74B036085118}"/>
              </a:ext>
            </a:extLst>
          </p:cNvPr>
          <p:cNvSpPr>
            <a:spLocks noGrp="1"/>
          </p:cNvSpPr>
          <p:nvPr>
            <p:ph type="title"/>
          </p:nvPr>
        </p:nvSpPr>
        <p:spPr/>
        <p:txBody>
          <a:bodyPr/>
          <a:lstStyle/>
          <a:p>
            <a:r>
              <a:rPr lang="zh-TW" altLang="en-US" dirty="0"/>
              <a:t>我們遇到的問題與處理方式</a:t>
            </a:r>
          </a:p>
        </p:txBody>
      </p:sp>
      <p:graphicFrame>
        <p:nvGraphicFramePr>
          <p:cNvPr id="7" name="內容版面配置區 2">
            <a:extLst>
              <a:ext uri="{FF2B5EF4-FFF2-40B4-BE49-F238E27FC236}">
                <a16:creationId xmlns:a16="http://schemas.microsoft.com/office/drawing/2014/main" id="{FBC5F41A-5A48-4E1D-8466-D348B9A0AC41}"/>
              </a:ext>
            </a:extLst>
          </p:cNvPr>
          <p:cNvGraphicFramePr>
            <a:graphicFrameLocks noGrp="1"/>
          </p:cNvGraphicFramePr>
          <p:nvPr>
            <p:ph idx="1"/>
            <p:extLst>
              <p:ext uri="{D42A27DB-BD31-4B8C-83A1-F6EECF244321}">
                <p14:modId xmlns:p14="http://schemas.microsoft.com/office/powerpoint/2010/main" val="373297378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字方塊 7">
            <a:extLst>
              <a:ext uri="{FF2B5EF4-FFF2-40B4-BE49-F238E27FC236}">
                <a16:creationId xmlns:a16="http://schemas.microsoft.com/office/drawing/2014/main" id="{A1826DEB-2498-4F76-BA4F-11ED0101A5EA}"/>
              </a:ext>
            </a:extLst>
          </p:cNvPr>
          <p:cNvSpPr txBox="1"/>
          <p:nvPr/>
        </p:nvSpPr>
        <p:spPr>
          <a:xfrm>
            <a:off x="2862072" y="4672584"/>
            <a:ext cx="2386584" cy="923330"/>
          </a:xfrm>
          <a:prstGeom prst="rect">
            <a:avLst/>
          </a:prstGeom>
          <a:noFill/>
        </p:spPr>
        <p:txBody>
          <a:bodyPr wrap="square" rtlCol="0">
            <a:spAutoFit/>
          </a:bodyPr>
          <a:lstStyle/>
          <a:p>
            <a:r>
              <a:rPr lang="en-US" altLang="zh-TW" dirty="0"/>
              <a:t>json</a:t>
            </a:r>
            <a:r>
              <a:rPr lang="zh-TW" altLang="en-US" dirty="0"/>
              <a:t>檔案一開始內容有缺漏，直接存取變數時網站無法開啟</a:t>
            </a:r>
          </a:p>
        </p:txBody>
      </p:sp>
      <p:sp>
        <p:nvSpPr>
          <p:cNvPr id="9" name="文字方塊 8">
            <a:extLst>
              <a:ext uri="{FF2B5EF4-FFF2-40B4-BE49-F238E27FC236}">
                <a16:creationId xmlns:a16="http://schemas.microsoft.com/office/drawing/2014/main" id="{993E2FA7-C919-4453-9842-9C2A354A5741}"/>
              </a:ext>
            </a:extLst>
          </p:cNvPr>
          <p:cNvSpPr txBox="1"/>
          <p:nvPr/>
        </p:nvSpPr>
        <p:spPr>
          <a:xfrm>
            <a:off x="7351776" y="4572000"/>
            <a:ext cx="2386584" cy="1200329"/>
          </a:xfrm>
          <a:prstGeom prst="rect">
            <a:avLst/>
          </a:prstGeom>
          <a:noFill/>
        </p:spPr>
        <p:txBody>
          <a:bodyPr wrap="square" rtlCol="0">
            <a:spAutoFit/>
          </a:bodyPr>
          <a:lstStyle/>
          <a:p>
            <a:r>
              <a:rPr lang="zh-TW" altLang="en-US" dirty="0"/>
              <a:t>我們將不必要的部分刪除並用其他的影片連結做出</a:t>
            </a:r>
            <a:r>
              <a:rPr lang="en-US" altLang="zh-TW" dirty="0"/>
              <a:t>demonstration</a:t>
            </a:r>
            <a:r>
              <a:rPr lang="zh-TW" altLang="en-US" dirty="0"/>
              <a:t>頁面</a:t>
            </a:r>
          </a:p>
        </p:txBody>
      </p:sp>
    </p:spTree>
    <p:extLst>
      <p:ext uri="{BB962C8B-B14F-4D97-AF65-F5344CB8AC3E}">
        <p14:creationId xmlns:p14="http://schemas.microsoft.com/office/powerpoint/2010/main" val="242686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2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21"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22"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23"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24"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25"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26"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7"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8"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9"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30"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32" name="Group 31">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34"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35"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36"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7"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8"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9"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40"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41"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42"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43"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44"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8E506351-341A-4591-82EE-E6FB843D0978}"/>
              </a:ext>
            </a:extLst>
          </p:cNvPr>
          <p:cNvSpPr>
            <a:spLocks noGrp="1"/>
          </p:cNvSpPr>
          <p:nvPr>
            <p:ph type="title"/>
          </p:nvPr>
        </p:nvSpPr>
        <p:spPr>
          <a:xfrm>
            <a:off x="4659520" y="624110"/>
            <a:ext cx="6845092" cy="1280890"/>
          </a:xfrm>
        </p:spPr>
        <p:txBody>
          <a:bodyPr>
            <a:normAutofit/>
          </a:bodyPr>
          <a:lstStyle/>
          <a:p>
            <a:r>
              <a:rPr lang="zh-TW" altLang="en-US"/>
              <a:t>實際的分工</a:t>
            </a:r>
          </a:p>
        </p:txBody>
      </p:sp>
      <p:sp>
        <p:nvSpPr>
          <p:cNvPr id="46" name="Rectangle 45">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8"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5" name="Picture 4" descr="Sphere of mesh and nodes">
            <a:extLst>
              <a:ext uri="{FF2B5EF4-FFF2-40B4-BE49-F238E27FC236}">
                <a16:creationId xmlns:a16="http://schemas.microsoft.com/office/drawing/2014/main" id="{D2C097A1-AF0E-C96B-6B3A-7E4C4A832FB8}"/>
              </a:ext>
            </a:extLst>
          </p:cNvPr>
          <p:cNvPicPr>
            <a:picLocks noChangeAspect="1"/>
          </p:cNvPicPr>
          <p:nvPr/>
        </p:nvPicPr>
        <p:blipFill rotWithShape="1">
          <a:blip r:embed="rId2"/>
          <a:srcRect l="43706" r="26541"/>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BC5A6A0D-1EC0-41A3-BCE5-374B6C66879D}"/>
              </a:ext>
            </a:extLst>
          </p:cNvPr>
          <p:cNvSpPr>
            <a:spLocks noGrp="1"/>
          </p:cNvSpPr>
          <p:nvPr>
            <p:ph idx="1"/>
          </p:nvPr>
        </p:nvSpPr>
        <p:spPr>
          <a:xfrm>
            <a:off x="4656667" y="2133600"/>
            <a:ext cx="6847944" cy="3777622"/>
          </a:xfrm>
        </p:spPr>
        <p:txBody>
          <a:bodyPr>
            <a:normAutofit/>
          </a:bodyPr>
          <a:lstStyle/>
          <a:p>
            <a:r>
              <a:rPr lang="zh-TW" altLang="en-US"/>
              <a:t>賴柏宇</a:t>
            </a:r>
            <a:r>
              <a:rPr lang="en-US" altLang="zh-TW"/>
              <a:t>(01157004)</a:t>
            </a:r>
          </a:p>
          <a:p>
            <a:pPr marL="0" indent="0">
              <a:buNone/>
            </a:pPr>
            <a:r>
              <a:rPr lang="zh-TW" altLang="en-US"/>
              <a:t>健身部位內容</a:t>
            </a:r>
            <a:r>
              <a:rPr lang="en-US" altLang="zh-TW"/>
              <a:t>:</a:t>
            </a:r>
            <a:r>
              <a:rPr lang="zh-TW" altLang="en-US"/>
              <a:t>胸、手臂</a:t>
            </a:r>
            <a:r>
              <a:rPr lang="en-US" altLang="zh-TW"/>
              <a:t>/main page</a:t>
            </a:r>
            <a:r>
              <a:rPr lang="zh-TW" altLang="en-US"/>
              <a:t>網站架構</a:t>
            </a:r>
            <a:r>
              <a:rPr lang="en-US" altLang="zh-TW"/>
              <a:t>/json</a:t>
            </a:r>
            <a:r>
              <a:rPr lang="zh-TW" altLang="en-US"/>
              <a:t>檔案</a:t>
            </a:r>
            <a:r>
              <a:rPr lang="en-US" altLang="zh-TW"/>
              <a:t>fetch(demonstration</a:t>
            </a:r>
            <a:r>
              <a:rPr lang="zh-TW" altLang="en-US"/>
              <a:t>頁面</a:t>
            </a:r>
            <a:r>
              <a:rPr lang="en-US" altLang="zh-TW"/>
              <a:t>)/footer</a:t>
            </a:r>
            <a:r>
              <a:rPr lang="zh-TW" altLang="en-US"/>
              <a:t>的</a:t>
            </a:r>
            <a:r>
              <a:rPr lang="en-US" altLang="zh-TW"/>
              <a:t>ppt</a:t>
            </a:r>
            <a:r>
              <a:rPr lang="zh-TW" altLang="en-US"/>
              <a:t>下載區</a:t>
            </a:r>
            <a:r>
              <a:rPr lang="en-US" altLang="zh-TW"/>
              <a:t>/html</a:t>
            </a:r>
            <a:r>
              <a:rPr lang="zh-TW" altLang="en-US"/>
              <a:t>頁面互相連接</a:t>
            </a:r>
            <a:r>
              <a:rPr lang="en-US" altLang="zh-TW"/>
              <a:t>/</a:t>
            </a:r>
            <a:r>
              <a:rPr lang="zh-TW" altLang="en-US" b="0" i="0" u="none" strike="noStrike">
                <a:effectLst/>
                <a:latin typeface="Arial" panose="020B0604020202020204" pitchFamily="34" charset="0"/>
              </a:rPr>
              <a:t>健身器材內容</a:t>
            </a:r>
            <a:r>
              <a:rPr lang="en-US" altLang="zh-TW" b="0" i="0" u="none" strike="noStrike">
                <a:effectLst/>
                <a:latin typeface="Arial" panose="020B0604020202020204" pitchFamily="34" charset="0"/>
              </a:rPr>
              <a:t>CSS</a:t>
            </a:r>
            <a:r>
              <a:rPr lang="en-US" altLang="zh-TW"/>
              <a:t>/</a:t>
            </a:r>
            <a:r>
              <a:rPr lang="en-US" altLang="zh-TW" b="0" i="0" u="none" strike="noStrike">
                <a:effectLst/>
                <a:latin typeface="+mj-ea"/>
                <a:ea typeface="+mj-ea"/>
              </a:rPr>
              <a:t>demonstration CSS/button CSS/PPT</a:t>
            </a:r>
            <a:r>
              <a:rPr lang="zh-TW" altLang="en-US" b="0" i="0" u="none" strike="noStrike">
                <a:effectLst/>
                <a:latin typeface="+mj-ea"/>
                <a:ea typeface="+mj-ea"/>
              </a:rPr>
              <a:t> 說明文件</a:t>
            </a:r>
            <a:endParaRPr lang="en-US" altLang="zh-TW">
              <a:latin typeface="+mj-ea"/>
              <a:ea typeface="+mj-ea"/>
            </a:endParaRPr>
          </a:p>
          <a:p>
            <a:endParaRPr lang="en-US" altLang="zh-TW">
              <a:latin typeface="+mj-ea"/>
              <a:ea typeface="+mj-ea"/>
            </a:endParaRPr>
          </a:p>
          <a:p>
            <a:r>
              <a:rPr lang="zh-TW" altLang="en-US"/>
              <a:t>覃昌景</a:t>
            </a:r>
            <a:r>
              <a:rPr lang="en-US" altLang="zh-TW"/>
              <a:t>(01157028)</a:t>
            </a:r>
          </a:p>
          <a:p>
            <a:pPr marL="0" indent="0">
              <a:buNone/>
            </a:pPr>
            <a:r>
              <a:rPr lang="zh-TW" altLang="en-US"/>
              <a:t>健身部位內容</a:t>
            </a:r>
            <a:r>
              <a:rPr lang="en-US" altLang="zh-TW"/>
              <a:t>:</a:t>
            </a:r>
            <a:r>
              <a:rPr lang="zh-TW" altLang="en-US"/>
              <a:t>背、腿</a:t>
            </a:r>
            <a:r>
              <a:rPr lang="en-US" altLang="zh-TW"/>
              <a:t>/</a:t>
            </a:r>
            <a:r>
              <a:rPr lang="zh-TW" altLang="en-US"/>
              <a:t>計算機</a:t>
            </a:r>
            <a:r>
              <a:rPr lang="en-US" altLang="zh-TW"/>
              <a:t>JavaScript/</a:t>
            </a:r>
            <a:r>
              <a:rPr lang="zh-TW" altLang="en-US"/>
              <a:t>各網頁底圖</a:t>
            </a:r>
            <a:r>
              <a:rPr lang="en-US" altLang="zh-TW"/>
              <a:t>/</a:t>
            </a:r>
            <a:r>
              <a:rPr lang="zh-TW" altLang="en-US"/>
              <a:t>計算機頁面輸出動畫</a:t>
            </a:r>
            <a:r>
              <a:rPr lang="en-US" altLang="zh-TW"/>
              <a:t>(DOM)/</a:t>
            </a:r>
            <a:r>
              <a:rPr lang="zh-TW" altLang="en-US" b="0" i="0" u="none" strike="noStrike">
                <a:effectLst/>
                <a:latin typeface="Arial" panose="020B0604020202020204" pitchFamily="34" charset="0"/>
              </a:rPr>
              <a:t>健身</a:t>
            </a:r>
            <a:r>
              <a:rPr lang="zh-TW" altLang="en-US">
                <a:latin typeface="Arial" panose="020B0604020202020204" pitchFamily="34" charset="0"/>
              </a:rPr>
              <a:t>器材</a:t>
            </a:r>
            <a:r>
              <a:rPr lang="zh-TW" altLang="en-US" b="0" i="0" u="none" strike="noStrike">
                <a:effectLst/>
                <a:latin typeface="Arial" panose="020B0604020202020204" pitchFamily="34" charset="0"/>
              </a:rPr>
              <a:t>內容</a:t>
            </a:r>
            <a:r>
              <a:rPr lang="en-US" altLang="zh-TW" b="0" i="0" u="none" strike="noStrike">
                <a:effectLst/>
                <a:latin typeface="Arial" panose="020B0604020202020204" pitchFamily="34" charset="0"/>
              </a:rPr>
              <a:t>CSS/Home CSS/calculator CSS/</a:t>
            </a:r>
            <a:r>
              <a:rPr lang="zh-TW" altLang="en-US" b="0" i="0" u="none" strike="noStrike">
                <a:effectLst/>
                <a:latin typeface="Arial" panose="020B0604020202020204" pitchFamily="34" charset="0"/>
              </a:rPr>
              <a:t>健身器材內容</a:t>
            </a:r>
            <a:r>
              <a:rPr lang="en-US" altLang="zh-TW" b="0" i="0" u="none" strike="noStrike">
                <a:effectLst/>
                <a:latin typeface="Arial" panose="020B0604020202020204" pitchFamily="34" charset="0"/>
              </a:rPr>
              <a:t>/</a:t>
            </a:r>
            <a:r>
              <a:rPr lang="zh-TW" altLang="en-US" b="0" i="0" u="none" strike="noStrike">
                <a:effectLst/>
                <a:latin typeface="Arial" panose="020B0604020202020204" pitchFamily="34" charset="0"/>
              </a:rPr>
              <a:t>健身器材內容頁面排版</a:t>
            </a:r>
            <a:r>
              <a:rPr lang="en-US" altLang="zh-TW" b="0" i="0" u="none" strike="noStrike">
                <a:effectLst/>
                <a:latin typeface="Arial" panose="020B0604020202020204" pitchFamily="34" charset="0"/>
              </a:rPr>
              <a:t>/</a:t>
            </a:r>
            <a:r>
              <a:rPr lang="zh-TW" altLang="en-US" b="0" i="0" u="none" strike="noStrike">
                <a:effectLst/>
                <a:latin typeface="Arial" panose="020B0604020202020204" pitchFamily="34" charset="0"/>
              </a:rPr>
              <a:t>主頁面</a:t>
            </a:r>
            <a:r>
              <a:rPr lang="en-US" altLang="zh-TW" b="0" i="0" u="none" strike="noStrike">
                <a:effectLst/>
                <a:latin typeface="Arial" panose="020B0604020202020204" pitchFamily="34" charset="0"/>
              </a:rPr>
              <a:t>(Home)</a:t>
            </a:r>
            <a:r>
              <a:rPr lang="zh-TW" altLang="en-US" b="0" i="0" u="none" strike="noStrike">
                <a:effectLst/>
                <a:latin typeface="Arial" panose="020B0604020202020204" pitchFamily="34" charset="0"/>
              </a:rPr>
              <a:t>內容</a:t>
            </a:r>
            <a:endParaRPr lang="en-US" altLang="zh-TW" b="0" i="0" u="none" strike="noStrike">
              <a:effectLst/>
              <a:latin typeface="Arial" panose="020B0604020202020204" pitchFamily="34" charset="0"/>
            </a:endParaRPr>
          </a:p>
        </p:txBody>
      </p:sp>
    </p:spTree>
    <p:extLst>
      <p:ext uri="{BB962C8B-B14F-4D97-AF65-F5344CB8AC3E}">
        <p14:creationId xmlns:p14="http://schemas.microsoft.com/office/powerpoint/2010/main" val="189655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8"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745E501B-0575-465C-AAFA-47E99752F6FF}"/>
              </a:ext>
            </a:extLst>
          </p:cNvPr>
          <p:cNvSpPr>
            <a:spLocks noGrp="1"/>
          </p:cNvSpPr>
          <p:nvPr>
            <p:ph type="title"/>
          </p:nvPr>
        </p:nvSpPr>
        <p:spPr>
          <a:xfrm>
            <a:off x="4659520" y="624110"/>
            <a:ext cx="6845092" cy="1280890"/>
          </a:xfrm>
        </p:spPr>
        <p:txBody>
          <a:bodyPr>
            <a:normAutofit/>
          </a:bodyPr>
          <a:lstStyle/>
          <a:p>
            <a:r>
              <a:rPr lang="zh-TW" altLang="en-US" dirty="0"/>
              <a:t>創作動機</a:t>
            </a:r>
          </a:p>
        </p:txBody>
      </p:sp>
      <p:sp>
        <p:nvSpPr>
          <p:cNvPr id="10"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38" name="Picture 4" descr="Dumbbell rack at gym">
            <a:extLst>
              <a:ext uri="{FF2B5EF4-FFF2-40B4-BE49-F238E27FC236}">
                <a16:creationId xmlns:a16="http://schemas.microsoft.com/office/drawing/2014/main" id="{506CB28F-9E6E-C51E-2294-2891164AB6FE}"/>
              </a:ext>
            </a:extLst>
          </p:cNvPr>
          <p:cNvPicPr>
            <a:picLocks noChangeAspect="1"/>
          </p:cNvPicPr>
          <p:nvPr/>
        </p:nvPicPr>
        <p:blipFill rotWithShape="1">
          <a:blip r:embed="rId2"/>
          <a:srcRect l="24560" r="50845" b="-1"/>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E79816E3-DC14-49C1-ACC0-7D6CA61348C5}"/>
              </a:ext>
            </a:extLst>
          </p:cNvPr>
          <p:cNvSpPr>
            <a:spLocks noGrp="1"/>
          </p:cNvSpPr>
          <p:nvPr>
            <p:ph idx="1"/>
          </p:nvPr>
        </p:nvSpPr>
        <p:spPr>
          <a:xfrm>
            <a:off x="4656667" y="2133600"/>
            <a:ext cx="6847944" cy="3777622"/>
          </a:xfrm>
        </p:spPr>
        <p:txBody>
          <a:bodyPr>
            <a:normAutofit/>
          </a:bodyPr>
          <a:lstStyle/>
          <a:p>
            <a:r>
              <a:rPr lang="zh-TW" altLang="en-US" dirty="0"/>
              <a:t>一開始討論的時候，我們就發現我們的共同興趣是健身，討論過後發現現在大部分的健身</a:t>
            </a:r>
            <a:r>
              <a:rPr lang="en-US" altLang="zh-TW" dirty="0"/>
              <a:t>app</a:t>
            </a:r>
            <a:r>
              <a:rPr lang="zh-TW" altLang="en-US" dirty="0"/>
              <a:t>都是手機版，雖然功能完善，但比較少有針對特定目標</a:t>
            </a:r>
            <a:r>
              <a:rPr lang="en-US" altLang="zh-TW" dirty="0"/>
              <a:t>(</a:t>
            </a:r>
            <a:r>
              <a:rPr lang="zh-TW" altLang="en-US" dirty="0"/>
              <a:t>例如</a:t>
            </a:r>
            <a:r>
              <a:rPr lang="en-US" altLang="zh-TW" dirty="0"/>
              <a:t>:</a:t>
            </a:r>
            <a:r>
              <a:rPr lang="zh-TW" altLang="en-US" dirty="0"/>
              <a:t>健身、減脂</a:t>
            </a:r>
            <a:r>
              <a:rPr lang="en-US" altLang="zh-TW" dirty="0"/>
              <a:t>)</a:t>
            </a:r>
            <a:r>
              <a:rPr lang="zh-TW" altLang="en-US" dirty="0"/>
              <a:t>而設計，所以我們決定來做一個增肌為主要目標的電腦版網頁。</a:t>
            </a:r>
          </a:p>
        </p:txBody>
      </p:sp>
    </p:spTree>
    <p:extLst>
      <p:ext uri="{BB962C8B-B14F-4D97-AF65-F5344CB8AC3E}">
        <p14:creationId xmlns:p14="http://schemas.microsoft.com/office/powerpoint/2010/main" val="197653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90D4A7A8-5ED3-4AD5-A5C3-616BF6F34456}"/>
              </a:ext>
            </a:extLst>
          </p:cNvPr>
          <p:cNvSpPr>
            <a:spLocks noGrp="1"/>
          </p:cNvSpPr>
          <p:nvPr>
            <p:ph type="title"/>
          </p:nvPr>
        </p:nvSpPr>
        <p:spPr>
          <a:xfrm>
            <a:off x="2383899" y="4363416"/>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1FB2E2CD-61BB-4BD9-AB94-44AA91218DA7}"/>
              </a:ext>
            </a:extLst>
          </p:cNvPr>
          <p:cNvSpPr>
            <a:spLocks noGrp="1"/>
          </p:cNvSpPr>
          <p:nvPr>
            <p:ph idx="1"/>
          </p:nvPr>
        </p:nvSpPr>
        <p:spPr>
          <a:xfrm>
            <a:off x="2383898" y="5251815"/>
            <a:ext cx="8915399" cy="1066027"/>
          </a:xfrm>
        </p:spPr>
        <p:txBody>
          <a:bodyPr vert="horz" lIns="91440" tIns="45720" rIns="91440" bIns="45720" rtlCol="0" anchor="t">
            <a:noAutofit/>
          </a:bodyPr>
          <a:lstStyle/>
          <a:p>
            <a:pPr marL="0" indent="0">
              <a:buNone/>
            </a:pPr>
            <a:r>
              <a:rPr lang="zh-TW" altLang="en-US" sz="1700" dirty="0">
                <a:solidFill>
                  <a:schemeClr val="tx1"/>
                </a:solidFill>
              </a:rPr>
              <a:t>我們將整個網站分成了五個頁面分別是</a:t>
            </a:r>
            <a:r>
              <a:rPr lang="en-US" altLang="zh-TW" sz="1700" dirty="0">
                <a:solidFill>
                  <a:schemeClr val="tx1"/>
                </a:solidFill>
              </a:rPr>
              <a:t>:Home</a:t>
            </a:r>
            <a:r>
              <a:rPr lang="zh-TW" altLang="en-US" sz="1700" dirty="0">
                <a:solidFill>
                  <a:schemeClr val="tx1"/>
                </a:solidFill>
              </a:rPr>
              <a:t>、</a:t>
            </a:r>
            <a:r>
              <a:rPr lang="en-US" altLang="zh-TW" sz="1700" dirty="0">
                <a:solidFill>
                  <a:schemeClr val="tx1"/>
                </a:solidFill>
              </a:rPr>
              <a:t>Calculator</a:t>
            </a:r>
            <a:r>
              <a:rPr lang="zh-TW" altLang="en-US" sz="1700" dirty="0">
                <a:solidFill>
                  <a:schemeClr val="tx1"/>
                </a:solidFill>
              </a:rPr>
              <a:t>、</a:t>
            </a:r>
            <a:r>
              <a:rPr lang="en-US" altLang="zh-TW" sz="1700" dirty="0">
                <a:solidFill>
                  <a:schemeClr val="tx1"/>
                </a:solidFill>
              </a:rPr>
              <a:t>Equipment</a:t>
            </a:r>
            <a:r>
              <a:rPr lang="zh-TW" altLang="en-US" sz="1700" dirty="0">
                <a:solidFill>
                  <a:schemeClr val="tx1"/>
                </a:solidFill>
              </a:rPr>
              <a:t>、</a:t>
            </a:r>
            <a:r>
              <a:rPr lang="en-US" altLang="zh-TW" sz="1700" dirty="0">
                <a:solidFill>
                  <a:schemeClr val="tx1"/>
                </a:solidFill>
              </a:rPr>
              <a:t>Tutorial</a:t>
            </a:r>
            <a:r>
              <a:rPr lang="zh-TW" altLang="en-US" sz="1700" dirty="0">
                <a:solidFill>
                  <a:schemeClr val="tx1"/>
                </a:solidFill>
              </a:rPr>
              <a:t>、</a:t>
            </a:r>
            <a:r>
              <a:rPr lang="en-US" altLang="zh-TW" sz="1700" dirty="0">
                <a:solidFill>
                  <a:schemeClr val="tx1"/>
                </a:solidFill>
              </a:rPr>
              <a:t>Demonstration</a:t>
            </a:r>
            <a:r>
              <a:rPr lang="zh-TW" altLang="en-US" sz="1700" dirty="0">
                <a:solidFill>
                  <a:schemeClr val="tx1"/>
                </a:solidFill>
              </a:rPr>
              <a:t>，</a:t>
            </a:r>
            <a:r>
              <a:rPr lang="zh-TW" altLang="en-US" sz="1600" dirty="0"/>
              <a:t>在每個網站的上方都有一欄按鈕可以供使用者切換頁面</a:t>
            </a:r>
            <a:endParaRPr lang="en-US" altLang="zh-TW" sz="1600" dirty="0"/>
          </a:p>
          <a:p>
            <a:pPr marL="0" indent="0">
              <a:buNone/>
            </a:pPr>
            <a:endParaRPr lang="en-US" altLang="zh-TW" sz="1600" dirty="0"/>
          </a:p>
          <a:p>
            <a:pPr marL="0" indent="0">
              <a:buNone/>
            </a:pPr>
            <a:r>
              <a:rPr lang="zh-TW" altLang="en-US" sz="1600" dirty="0"/>
              <a:t>下方都會有一欄</a:t>
            </a:r>
            <a:r>
              <a:rPr lang="en-US" altLang="zh-TW" sz="1600" dirty="0"/>
              <a:t>PPT</a:t>
            </a:r>
            <a:r>
              <a:rPr lang="zh-TW" altLang="en-US" sz="1600" dirty="0"/>
              <a:t>說明文件內容下載區</a:t>
            </a:r>
            <a:endParaRPr lang="en-US" altLang="zh-TW" sz="1600" dirty="0"/>
          </a:p>
          <a:p>
            <a:endParaRPr lang="en-US" altLang="zh-TW" sz="1700" dirty="0">
              <a:solidFill>
                <a:schemeClr val="tx1"/>
              </a:solidFill>
            </a:endParaRPr>
          </a:p>
        </p:txBody>
      </p:sp>
      <p:pic>
        <p:nvPicPr>
          <p:cNvPr id="4" name="圖片 3">
            <a:extLst>
              <a:ext uri="{FF2B5EF4-FFF2-40B4-BE49-F238E27FC236}">
                <a16:creationId xmlns:a16="http://schemas.microsoft.com/office/drawing/2014/main" id="{1A273D40-F676-5C5A-AFD2-3923BE7AEBCE}"/>
              </a:ext>
            </a:extLst>
          </p:cNvPr>
          <p:cNvPicPr>
            <a:picLocks noChangeAspect="1"/>
          </p:cNvPicPr>
          <p:nvPr/>
        </p:nvPicPr>
        <p:blipFill>
          <a:blip r:embed="rId2"/>
          <a:stretch>
            <a:fillRect/>
          </a:stretch>
        </p:blipFill>
        <p:spPr>
          <a:xfrm rot="10800000" flipH="1" flipV="1">
            <a:off x="1744652" y="434841"/>
            <a:ext cx="9728328" cy="1602977"/>
          </a:xfrm>
          <a:prstGeom prst="rect">
            <a:avLst/>
          </a:prstGeom>
        </p:spPr>
      </p:pic>
      <p:pic>
        <p:nvPicPr>
          <p:cNvPr id="5" name="圖片 4">
            <a:extLst>
              <a:ext uri="{FF2B5EF4-FFF2-40B4-BE49-F238E27FC236}">
                <a16:creationId xmlns:a16="http://schemas.microsoft.com/office/drawing/2014/main" id="{86110C9E-5872-A75C-8EAC-2F7469D0D7E0}"/>
              </a:ext>
            </a:extLst>
          </p:cNvPr>
          <p:cNvPicPr>
            <a:picLocks noChangeAspect="1"/>
          </p:cNvPicPr>
          <p:nvPr/>
        </p:nvPicPr>
        <p:blipFill>
          <a:blip r:embed="rId3"/>
          <a:stretch>
            <a:fillRect/>
          </a:stretch>
        </p:blipFill>
        <p:spPr>
          <a:xfrm>
            <a:off x="1744651" y="2375590"/>
            <a:ext cx="9728329" cy="879845"/>
          </a:xfrm>
          <a:prstGeom prst="rect">
            <a:avLst/>
          </a:prstGeom>
        </p:spPr>
      </p:pic>
    </p:spTree>
    <p:extLst>
      <p:ext uri="{BB962C8B-B14F-4D97-AF65-F5344CB8AC3E}">
        <p14:creationId xmlns:p14="http://schemas.microsoft.com/office/powerpoint/2010/main" val="224017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7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7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7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7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7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7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7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7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7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7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81" name="Group 8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8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8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8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8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8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8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8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9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9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9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9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95" name="Rectangle 9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7"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5C2AE999-9B51-4430-8082-F28E0CDADEB3}"/>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A86AD722-CA80-4B75-B96E-5694DBD0B3D5}"/>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lnSpc>
                <a:spcPct val="90000"/>
              </a:lnSpc>
              <a:buNone/>
            </a:pPr>
            <a:r>
              <a:rPr lang="en-US" altLang="zh-TW" sz="1500">
                <a:solidFill>
                  <a:schemeClr val="tx1">
                    <a:lumMod val="65000"/>
                    <a:lumOff val="35000"/>
                  </a:schemeClr>
                </a:solidFill>
              </a:rPr>
              <a:t>calculator</a:t>
            </a:r>
            <a:r>
              <a:rPr lang="zh-TW" altLang="en-US" sz="1500">
                <a:solidFill>
                  <a:schemeClr val="tx1">
                    <a:lumMod val="65000"/>
                    <a:lumOff val="35000"/>
                  </a:schemeClr>
                </a:solidFill>
              </a:rPr>
              <a:t>的頁面可以讓使用者輸入自己的身高體重年齡，並得出增肌所需的攝入量以及基礎代謝等資訊</a:t>
            </a:r>
          </a:p>
        </p:txBody>
      </p:sp>
      <p:pic>
        <p:nvPicPr>
          <p:cNvPr id="5" name="圖片 4">
            <a:extLst>
              <a:ext uri="{FF2B5EF4-FFF2-40B4-BE49-F238E27FC236}">
                <a16:creationId xmlns:a16="http://schemas.microsoft.com/office/drawing/2014/main" id="{04E78D22-3FE0-47B6-AA5A-C3D518AA584C}"/>
              </a:ext>
            </a:extLst>
          </p:cNvPr>
          <p:cNvPicPr>
            <a:picLocks noChangeAspect="1"/>
          </p:cNvPicPr>
          <p:nvPr/>
        </p:nvPicPr>
        <p:blipFill rotWithShape="1">
          <a:blip r:embed="rId2"/>
          <a:srcRect r="7494" b="2"/>
          <a:stretch/>
        </p:blipFill>
        <p:spPr>
          <a:xfrm>
            <a:off x="2589212" y="634963"/>
            <a:ext cx="8915400" cy="3854971"/>
          </a:xfrm>
          <a:prstGeom prst="rect">
            <a:avLst/>
          </a:prstGeom>
        </p:spPr>
      </p:pic>
    </p:spTree>
    <p:extLst>
      <p:ext uri="{BB962C8B-B14F-4D97-AF65-F5344CB8AC3E}">
        <p14:creationId xmlns:p14="http://schemas.microsoft.com/office/powerpoint/2010/main" val="244455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9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9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0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0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0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0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0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0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0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10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10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110" name="Group 10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11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11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11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11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11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1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1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1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2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2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2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124" name="Rectangle 12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90D4A7A8-5ED3-4AD5-A5C3-616BF6F34456}"/>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1FB2E2CD-61BB-4BD9-AB94-44AA91218DA7}"/>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Tutorial</a:t>
            </a:r>
            <a:r>
              <a:rPr lang="zh-TW" altLang="en-US">
                <a:solidFill>
                  <a:schemeClr val="tx1">
                    <a:lumMod val="65000"/>
                    <a:lumOff val="35000"/>
                  </a:schemeClr>
                </a:solidFill>
              </a:rPr>
              <a:t>頁面可以讓使用者查找不同部位的訓練說明</a:t>
            </a:r>
          </a:p>
        </p:txBody>
      </p:sp>
      <p:pic>
        <p:nvPicPr>
          <p:cNvPr id="5" name="圖片 4">
            <a:extLst>
              <a:ext uri="{FF2B5EF4-FFF2-40B4-BE49-F238E27FC236}">
                <a16:creationId xmlns:a16="http://schemas.microsoft.com/office/drawing/2014/main" id="{16984C34-A179-4ABA-AF30-1D91786AC70A}"/>
              </a:ext>
            </a:extLst>
          </p:cNvPr>
          <p:cNvPicPr>
            <a:picLocks noChangeAspect="1"/>
          </p:cNvPicPr>
          <p:nvPr/>
        </p:nvPicPr>
        <p:blipFill rotWithShape="1">
          <a:blip r:embed="rId2"/>
          <a:srcRect r="2" b="14801"/>
          <a:stretch/>
        </p:blipFill>
        <p:spPr>
          <a:xfrm>
            <a:off x="2589212" y="634963"/>
            <a:ext cx="8915400" cy="3854971"/>
          </a:xfrm>
          <a:prstGeom prst="rect">
            <a:avLst/>
          </a:prstGeom>
        </p:spPr>
      </p:pic>
    </p:spTree>
    <p:extLst>
      <p:ext uri="{BB962C8B-B14F-4D97-AF65-F5344CB8AC3E}">
        <p14:creationId xmlns:p14="http://schemas.microsoft.com/office/powerpoint/2010/main" val="390137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4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4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4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5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5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5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5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5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5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5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5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59" name="Group 5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6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6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6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6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6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6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6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6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6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7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7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73" name="Rectangle 7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F78ABA61-D618-4210-8F98-03F59C18A5B6}"/>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6AE956DA-E4AB-4AAB-ABB4-97ADED33266A}"/>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Equipment</a:t>
            </a:r>
            <a:r>
              <a:rPr lang="zh-TW" altLang="en-US">
                <a:solidFill>
                  <a:schemeClr val="tx1">
                    <a:lumMod val="65000"/>
                    <a:lumOff val="35000"/>
                  </a:schemeClr>
                </a:solidFill>
              </a:rPr>
              <a:t>頁面可以讓使用者查閱學校健身器材的使用方式，以及其他健身器材</a:t>
            </a:r>
          </a:p>
        </p:txBody>
      </p:sp>
      <p:pic>
        <p:nvPicPr>
          <p:cNvPr id="5" name="圖片 4">
            <a:extLst>
              <a:ext uri="{FF2B5EF4-FFF2-40B4-BE49-F238E27FC236}">
                <a16:creationId xmlns:a16="http://schemas.microsoft.com/office/drawing/2014/main" id="{44112E67-26EA-40B9-9690-95DA681EEF2B}"/>
              </a:ext>
            </a:extLst>
          </p:cNvPr>
          <p:cNvPicPr>
            <a:picLocks noChangeAspect="1"/>
          </p:cNvPicPr>
          <p:nvPr/>
        </p:nvPicPr>
        <p:blipFill rotWithShape="1">
          <a:blip r:embed="rId2"/>
          <a:srcRect t="28823" r="2" b="2"/>
          <a:stretch/>
        </p:blipFill>
        <p:spPr>
          <a:xfrm>
            <a:off x="2589212" y="634963"/>
            <a:ext cx="8915400" cy="3854971"/>
          </a:xfrm>
          <a:prstGeom prst="rect">
            <a:avLst/>
          </a:prstGeom>
        </p:spPr>
      </p:pic>
    </p:spTree>
    <p:extLst>
      <p:ext uri="{BB962C8B-B14F-4D97-AF65-F5344CB8AC3E}">
        <p14:creationId xmlns:p14="http://schemas.microsoft.com/office/powerpoint/2010/main" val="402307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8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8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8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8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8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8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8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8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8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9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9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93" name="Group 9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9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9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9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9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9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0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0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0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0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0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0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107" name="Rectangle 10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0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6D0DE37A-F915-4A1F-AED7-39E1EB7F0D2F}"/>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B4EFC9DF-65AA-4758-915B-E44F1F3CF414}"/>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Demonstration</a:t>
            </a:r>
            <a:r>
              <a:rPr lang="zh-TW" altLang="en-US">
                <a:solidFill>
                  <a:schemeClr val="tx1">
                    <a:lumMod val="65000"/>
                    <a:lumOff val="35000"/>
                  </a:schemeClr>
                </a:solidFill>
              </a:rPr>
              <a:t>頁面可以讓使用者點及外部連結觀看其他訓練說明影片</a:t>
            </a:r>
          </a:p>
        </p:txBody>
      </p:sp>
      <p:pic>
        <p:nvPicPr>
          <p:cNvPr id="5" name="圖片 4">
            <a:extLst>
              <a:ext uri="{FF2B5EF4-FFF2-40B4-BE49-F238E27FC236}">
                <a16:creationId xmlns:a16="http://schemas.microsoft.com/office/drawing/2014/main" id="{BC91D9F4-9BB0-4703-9D7E-C0812AC58E54}"/>
              </a:ext>
            </a:extLst>
          </p:cNvPr>
          <p:cNvPicPr>
            <a:picLocks noChangeAspect="1"/>
          </p:cNvPicPr>
          <p:nvPr/>
        </p:nvPicPr>
        <p:blipFill>
          <a:blip r:embed="rId2"/>
          <a:stretch>
            <a:fillRect/>
          </a:stretch>
        </p:blipFill>
        <p:spPr>
          <a:xfrm>
            <a:off x="2589212" y="634963"/>
            <a:ext cx="8335072" cy="3854971"/>
          </a:xfrm>
          <a:prstGeom prst="rect">
            <a:avLst/>
          </a:prstGeom>
        </p:spPr>
      </p:pic>
    </p:spTree>
    <p:extLst>
      <p:ext uri="{BB962C8B-B14F-4D97-AF65-F5344CB8AC3E}">
        <p14:creationId xmlns:p14="http://schemas.microsoft.com/office/powerpoint/2010/main" val="171913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9" name="Group 98">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00"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01"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02"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03"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04"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05"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06"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07"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08"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09"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110"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111"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113" name="Group 112">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114"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115"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116"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117"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118"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119"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20"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21"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22"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23"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24"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25"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a:xfrm>
            <a:off x="4659520" y="624110"/>
            <a:ext cx="6845092" cy="1280890"/>
          </a:xfrm>
        </p:spPr>
        <p:txBody>
          <a:bodyPr vert="horz" lIns="91440" tIns="45720" rIns="91440" bIns="45720" rtlCol="0">
            <a:normAutofit/>
          </a:bodyPr>
          <a:lstStyle/>
          <a:p>
            <a:r>
              <a:rPr lang="zh-TW" altLang="en-US" dirty="0"/>
              <a:t>使用的</a:t>
            </a:r>
            <a:r>
              <a:rPr lang="en-US" altLang="zh-TW" dirty="0"/>
              <a:t>Web</a:t>
            </a:r>
            <a:r>
              <a:rPr lang="zh-TW" altLang="en-US" dirty="0"/>
              <a:t>技術</a:t>
            </a:r>
          </a:p>
        </p:txBody>
      </p:sp>
      <p:sp>
        <p:nvSpPr>
          <p:cNvPr id="127" name="Rectangle 126">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9"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92" name="Picture 4" descr="Computer script on a screen">
            <a:extLst>
              <a:ext uri="{FF2B5EF4-FFF2-40B4-BE49-F238E27FC236}">
                <a16:creationId xmlns:a16="http://schemas.microsoft.com/office/drawing/2014/main" id="{93C98A3D-3330-54AC-00F8-B9FC89071B0D}"/>
              </a:ext>
            </a:extLst>
          </p:cNvPr>
          <p:cNvPicPr>
            <a:picLocks noChangeAspect="1"/>
          </p:cNvPicPr>
          <p:nvPr/>
        </p:nvPicPr>
        <p:blipFill rotWithShape="1">
          <a:blip r:embed="rId2"/>
          <a:srcRect l="16874" r="56646" b="-2"/>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FA61FD37-2B53-4E6A-B88E-8FC867BC8AEF}"/>
              </a:ext>
            </a:extLst>
          </p:cNvPr>
          <p:cNvSpPr>
            <a:spLocks noGrp="1"/>
          </p:cNvSpPr>
          <p:nvPr>
            <p:ph idx="1"/>
          </p:nvPr>
        </p:nvSpPr>
        <p:spPr>
          <a:xfrm>
            <a:off x="4399321" y="1995009"/>
            <a:ext cx="7663843" cy="3777622"/>
          </a:xfrm>
        </p:spPr>
        <p:txBody>
          <a:bodyPr vert="horz" lIns="91440" tIns="45720" rIns="91440" bIns="45720" rtlCol="0">
            <a:normAutofit/>
          </a:bodyPr>
          <a:lstStyle/>
          <a:p>
            <a:r>
              <a:rPr lang="en-US" altLang="zh-TW" b="0" i="0" dirty="0">
                <a:effectLst/>
              </a:rPr>
              <a:t>HTML5, CSS, JavaScript(</a:t>
            </a:r>
            <a:r>
              <a:rPr lang="zh-TW" altLang="en-US" b="0" i="0" dirty="0">
                <a:effectLst/>
              </a:rPr>
              <a:t>熱量計算機頁面</a:t>
            </a:r>
            <a:r>
              <a:rPr lang="en-US" altLang="zh-TW" b="0" i="0" dirty="0">
                <a:effectLst/>
              </a:rPr>
              <a:t>)</a:t>
            </a:r>
          </a:p>
          <a:p>
            <a:r>
              <a:rPr lang="en-US" altLang="zh-TW" b="0" i="0" dirty="0">
                <a:effectLst/>
              </a:rPr>
              <a:t>DOM(</a:t>
            </a:r>
            <a:r>
              <a:rPr lang="zh-TW" altLang="en-US" b="0" i="0" dirty="0">
                <a:effectLst/>
              </a:rPr>
              <a:t>計算機頁面結果輸出動畫</a:t>
            </a:r>
            <a:r>
              <a:rPr lang="en-US" altLang="zh-TW" b="0" i="0" dirty="0">
                <a:effectLst/>
              </a:rPr>
              <a:t>)</a:t>
            </a:r>
          </a:p>
          <a:p>
            <a:r>
              <a:rPr lang="en-US" altLang="zh-TW" b="0" i="0" dirty="0">
                <a:effectLst/>
              </a:rPr>
              <a:t>Event</a:t>
            </a:r>
          </a:p>
          <a:p>
            <a:r>
              <a:rPr lang="en-US" altLang="zh-TW" b="0" i="0" dirty="0">
                <a:effectLst/>
              </a:rPr>
              <a:t>fetch(</a:t>
            </a:r>
            <a:r>
              <a:rPr lang="zh-TW" altLang="en-US" b="0" i="0" dirty="0">
                <a:effectLst/>
              </a:rPr>
              <a:t>我們找了網上的</a:t>
            </a:r>
            <a:r>
              <a:rPr lang="en-US" altLang="zh-TW" b="0" i="0" dirty="0" err="1">
                <a:effectLst/>
              </a:rPr>
              <a:t>json</a:t>
            </a:r>
            <a:r>
              <a:rPr lang="zh-TW" altLang="en-US" b="0" i="0" dirty="0">
                <a:effectLst/>
              </a:rPr>
              <a:t>檔案做了修改並運用在</a:t>
            </a:r>
            <a:r>
              <a:rPr lang="en-US" altLang="zh-TW" b="0" i="0" dirty="0">
                <a:effectLst/>
              </a:rPr>
              <a:t>demonstration</a:t>
            </a:r>
            <a:r>
              <a:rPr lang="zh-TW" altLang="en-US" b="0" i="0" dirty="0">
                <a:effectLst/>
              </a:rPr>
              <a:t>頁面</a:t>
            </a:r>
            <a:r>
              <a:rPr lang="en-US" altLang="zh-TW" b="0" i="0" dirty="0">
                <a:effectLst/>
              </a:rPr>
              <a:t>)</a:t>
            </a:r>
            <a:endParaRPr lang="en-US" altLang="zh-TW" dirty="0"/>
          </a:p>
        </p:txBody>
      </p:sp>
    </p:spTree>
    <p:extLst>
      <p:ext uri="{BB962C8B-B14F-4D97-AF65-F5344CB8AC3E}">
        <p14:creationId xmlns:p14="http://schemas.microsoft.com/office/powerpoint/2010/main" val="36819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8"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2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38"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40"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42"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43"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44"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45"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46"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47"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48"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49"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50"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51"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52"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53"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54"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55"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56"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57"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58"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59"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60"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61"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113C35AB-0BC1-437C-A29E-9A227C93BBA5}"/>
              </a:ext>
            </a:extLst>
          </p:cNvPr>
          <p:cNvSpPr>
            <a:spLocks noGrp="1"/>
          </p:cNvSpPr>
          <p:nvPr>
            <p:ph type="title"/>
          </p:nvPr>
        </p:nvSpPr>
        <p:spPr>
          <a:xfrm>
            <a:off x="4659520" y="624110"/>
            <a:ext cx="6845092" cy="1280890"/>
          </a:xfrm>
        </p:spPr>
        <p:txBody>
          <a:bodyPr>
            <a:normAutofit/>
          </a:bodyPr>
          <a:lstStyle/>
          <a:p>
            <a:r>
              <a:rPr lang="zh-TW" altLang="en-US" dirty="0"/>
              <a:t>網站特色與優點</a:t>
            </a:r>
          </a:p>
        </p:txBody>
      </p:sp>
      <p:sp>
        <p:nvSpPr>
          <p:cNvPr id="62"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64" name="Picture 4" descr="Metallic spheres connected in mesh">
            <a:extLst>
              <a:ext uri="{FF2B5EF4-FFF2-40B4-BE49-F238E27FC236}">
                <a16:creationId xmlns:a16="http://schemas.microsoft.com/office/drawing/2014/main" id="{63AACBD9-83DF-4625-687B-6F264649ADEF}"/>
              </a:ext>
            </a:extLst>
          </p:cNvPr>
          <p:cNvPicPr>
            <a:picLocks noChangeAspect="1"/>
          </p:cNvPicPr>
          <p:nvPr/>
        </p:nvPicPr>
        <p:blipFill rotWithShape="1">
          <a:blip r:embed="rId2"/>
          <a:srcRect l="35535" r="37985" b="-2"/>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9DF49DA4-8817-447E-929E-DE08F6672B69}"/>
              </a:ext>
            </a:extLst>
          </p:cNvPr>
          <p:cNvSpPr>
            <a:spLocks noGrp="1"/>
          </p:cNvSpPr>
          <p:nvPr>
            <p:ph idx="1"/>
          </p:nvPr>
        </p:nvSpPr>
        <p:spPr>
          <a:xfrm>
            <a:off x="4656667" y="2133600"/>
            <a:ext cx="6847944" cy="3777622"/>
          </a:xfrm>
        </p:spPr>
        <p:txBody>
          <a:bodyPr>
            <a:normAutofit/>
          </a:bodyPr>
          <a:lstStyle/>
          <a:p>
            <a:r>
              <a:rPr lang="zh-TW" altLang="en-US" dirty="0"/>
              <a:t>我們是針對增肌需求的使用者設計的網站</a:t>
            </a:r>
            <a:endParaRPr lang="en-US" altLang="zh-TW" dirty="0"/>
          </a:p>
          <a:p>
            <a:r>
              <a:rPr lang="zh-TW" altLang="en-US" dirty="0"/>
              <a:t>內容包含許多健身訓練示範以及器材介紹</a:t>
            </a:r>
            <a:endParaRPr lang="en-US" altLang="zh-TW" dirty="0"/>
          </a:p>
          <a:p>
            <a:r>
              <a:rPr lang="en-US" altLang="zh-TW" dirty="0"/>
              <a:t>demonstration</a:t>
            </a:r>
            <a:r>
              <a:rPr lang="zh-TW" altLang="en-US" dirty="0"/>
              <a:t>頁面有許多外部連結可以供使用者參考</a:t>
            </a:r>
            <a:endParaRPr lang="en-US" altLang="zh-TW" dirty="0"/>
          </a:p>
          <a:p>
            <a:r>
              <a:rPr lang="zh-TW" altLang="en-US" dirty="0"/>
              <a:t>我們的健身器材介紹頁面是針對海大健身房設計</a:t>
            </a:r>
            <a:r>
              <a:rPr lang="en-US" altLang="zh-TW" dirty="0"/>
              <a:t>(</a:t>
            </a:r>
            <a:r>
              <a:rPr lang="zh-TW" altLang="en-US" dirty="0"/>
              <a:t>器材介紹包含學校內健身房的器材</a:t>
            </a:r>
            <a:r>
              <a:rPr lang="en-US" altLang="zh-TW" dirty="0"/>
              <a:t>)</a:t>
            </a:r>
          </a:p>
        </p:txBody>
      </p:sp>
    </p:spTree>
    <p:extLst>
      <p:ext uri="{BB962C8B-B14F-4D97-AF65-F5344CB8AC3E}">
        <p14:creationId xmlns:p14="http://schemas.microsoft.com/office/powerpoint/2010/main" val="1533974532"/>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TotalTime>
  <Words>787</Words>
  <Application>Microsoft Office PowerPoint</Application>
  <PresentationFormat>寬螢幕</PresentationFormat>
  <Paragraphs>48</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微軟正黑體</vt:lpstr>
      <vt:lpstr>Arial</vt:lpstr>
      <vt:lpstr>Century Gothic</vt:lpstr>
      <vt:lpstr>Wingdings 3</vt:lpstr>
      <vt:lpstr>絲縷</vt:lpstr>
      <vt:lpstr>網程期末專案說明文件</vt:lpstr>
      <vt:lpstr>創作動機</vt:lpstr>
      <vt:lpstr>網站架構</vt:lpstr>
      <vt:lpstr>網站架構</vt:lpstr>
      <vt:lpstr>網站架構</vt:lpstr>
      <vt:lpstr>網站架構</vt:lpstr>
      <vt:lpstr>網站架構</vt:lpstr>
      <vt:lpstr>使用的Web技術</vt:lpstr>
      <vt:lpstr>網站特色與優點</vt:lpstr>
      <vt:lpstr>我們遇到的問題與處理方式</vt:lpstr>
      <vt:lpstr>我們遇到的問題與處理方式</vt:lpstr>
      <vt:lpstr>我們遇到的問題與處理方式</vt:lpstr>
      <vt:lpstr>我們遇到的問題與處理方式</vt:lpstr>
      <vt:lpstr>我們遇到的問題與處理方式</vt:lpstr>
      <vt:lpstr>我們遇到的問題與處理方式</vt:lpstr>
      <vt:lpstr>我們遇到的問題與處理方式</vt:lpstr>
      <vt:lpstr>實際的分工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網程期末專案說明文件</dc:title>
  <dc:creator>James Lai</dc:creator>
  <cp:lastModifiedBy>James Lai</cp:lastModifiedBy>
  <cp:revision>8</cp:revision>
  <dcterms:created xsi:type="dcterms:W3CDTF">2023-12-21T10:29:59Z</dcterms:created>
  <dcterms:modified xsi:type="dcterms:W3CDTF">2023-12-30T09:48:37Z</dcterms:modified>
</cp:coreProperties>
</file>