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62" r:id="rId5"/>
    <p:sldId id="263" r:id="rId6"/>
    <p:sldId id="264" r:id="rId7"/>
    <p:sldId id="265" r:id="rId8"/>
    <p:sldId id="259" r:id="rId9"/>
    <p:sldId id="260" r:id="rId10"/>
    <p:sldId id="267" r:id="rId11"/>
    <p:sldId id="268" r:id="rId12"/>
    <p:sldId id="270" r:id="rId13"/>
    <p:sldId id="271" r:id="rId14"/>
    <p:sldId id="272" r:id="rId15"/>
    <p:sldId id="273"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930EC-F791-4C3A-B397-092364C69AA9}" v="1288" dt="2023-12-24T20:56:49.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昌景 覃" userId="41627c2e105f12b8" providerId="LiveId" clId="{12C930EC-F791-4C3A-B397-092364C69AA9}"/>
    <pc:docChg chg="undo redo custSel addSld delSld modSld">
      <pc:chgData name="昌景 覃" userId="41627c2e105f12b8" providerId="LiveId" clId="{12C930EC-F791-4C3A-B397-092364C69AA9}" dt="2023-12-24T20:57:01.244" v="2936" actId="1076"/>
      <pc:docMkLst>
        <pc:docMk/>
      </pc:docMkLst>
      <pc:sldChg chg="addSp delSp modSp mod setBg">
        <pc:chgData name="昌景 覃" userId="41627c2e105f12b8" providerId="LiveId" clId="{12C930EC-F791-4C3A-B397-092364C69AA9}" dt="2023-12-24T20:19:27.987" v="1038" actId="26606"/>
        <pc:sldMkLst>
          <pc:docMk/>
          <pc:sldMk cId="1976536125" sldId="257"/>
        </pc:sldMkLst>
        <pc:spChg chg="mod">
          <ac:chgData name="昌景 覃" userId="41627c2e105f12b8" providerId="LiveId" clId="{12C930EC-F791-4C3A-B397-092364C69AA9}" dt="2023-12-24T20:19:27.987" v="1038" actId="26606"/>
          <ac:spMkLst>
            <pc:docMk/>
            <pc:sldMk cId="1976536125" sldId="257"/>
            <ac:spMk id="2" creationId="{745E501B-0575-465C-AAFA-47E99752F6FF}"/>
          </ac:spMkLst>
        </pc:spChg>
        <pc:spChg chg="mod">
          <ac:chgData name="昌景 覃" userId="41627c2e105f12b8" providerId="LiveId" clId="{12C930EC-F791-4C3A-B397-092364C69AA9}" dt="2023-12-24T20:19:27.987" v="1038" actId="26606"/>
          <ac:spMkLst>
            <pc:docMk/>
            <pc:sldMk cId="1976536125" sldId="257"/>
            <ac:spMk id="3" creationId="{E79816E3-DC14-49C1-ACC0-7D6CA61348C5}"/>
          </ac:spMkLst>
        </pc:spChg>
        <pc:spChg chg="add">
          <ac:chgData name="昌景 覃" userId="41627c2e105f12b8" providerId="LiveId" clId="{12C930EC-F791-4C3A-B397-092364C69AA9}" dt="2023-12-24T20:19:27.987" v="1038" actId="26606"/>
          <ac:spMkLst>
            <pc:docMk/>
            <pc:sldMk cId="1976536125" sldId="257"/>
            <ac:spMk id="6" creationId="{F7E42047-F7E7-4687-BBE0-D4BDC8E77BB1}"/>
          </ac:spMkLst>
        </pc:spChg>
        <pc:spChg chg="add del">
          <ac:chgData name="昌景 覃" userId="41627c2e105f12b8" providerId="LiveId" clId="{12C930EC-F791-4C3A-B397-092364C69AA9}" dt="2023-12-24T20:18:43.469" v="1035" actId="26606"/>
          <ac:spMkLst>
            <pc:docMk/>
            <pc:sldMk cId="1976536125" sldId="257"/>
            <ac:spMk id="9" creationId="{F7E42047-F7E7-4687-BBE0-D4BDC8E77BB1}"/>
          </ac:spMkLst>
        </pc:spChg>
        <pc:spChg chg="add">
          <ac:chgData name="昌景 覃" userId="41627c2e105f12b8" providerId="LiveId" clId="{12C930EC-F791-4C3A-B397-092364C69AA9}" dt="2023-12-24T20:19:27.987" v="1038" actId="26606"/>
          <ac:spMkLst>
            <pc:docMk/>
            <pc:sldMk cId="1976536125" sldId="257"/>
            <ac:spMk id="10" creationId="{2C509E7A-337A-4664-BEC2-03F9BCA0A463}"/>
          </ac:spMkLst>
        </pc:spChg>
        <pc:spChg chg="add">
          <ac:chgData name="昌景 覃" userId="41627c2e105f12b8" providerId="LiveId" clId="{12C930EC-F791-4C3A-B397-092364C69AA9}" dt="2023-12-24T20:19:27.987" v="1038" actId="26606"/>
          <ac:spMkLst>
            <pc:docMk/>
            <pc:sldMk cId="1976536125" sldId="257"/>
            <ac:spMk id="24" creationId="{D9AB99AB-E300-4B19-97C3-9A12EA3C7BDA}"/>
          </ac:spMkLst>
        </pc:spChg>
        <pc:spChg chg="add del">
          <ac:chgData name="昌景 覃" userId="41627c2e105f12b8" providerId="LiveId" clId="{12C930EC-F791-4C3A-B397-092364C69AA9}" dt="2023-12-24T20:18:43.469" v="1035" actId="26606"/>
          <ac:spMkLst>
            <pc:docMk/>
            <pc:sldMk cId="1976536125" sldId="257"/>
            <ac:spMk id="39" creationId="{2C509E7A-337A-4664-BEC2-03F9BCA0A463}"/>
          </ac:spMkLst>
        </pc:spChg>
        <pc:spChg chg="add del">
          <ac:chgData name="昌景 覃" userId="41627c2e105f12b8" providerId="LiveId" clId="{12C930EC-F791-4C3A-B397-092364C69AA9}" dt="2023-12-24T20:18:43.469" v="1035" actId="26606"/>
          <ac:spMkLst>
            <pc:docMk/>
            <pc:sldMk cId="1976536125" sldId="257"/>
            <ac:spMk id="41" creationId="{D9AB99AB-E300-4B19-97C3-9A12EA3C7BDA}"/>
          </ac:spMkLst>
        </pc:spChg>
        <pc:spChg chg="add del">
          <ac:chgData name="昌景 覃" userId="41627c2e105f12b8" providerId="LiveId" clId="{12C930EC-F791-4C3A-B397-092364C69AA9}" dt="2023-12-24T20:18:44.739" v="1037" actId="26606"/>
          <ac:spMkLst>
            <pc:docMk/>
            <pc:sldMk cId="1976536125" sldId="257"/>
            <ac:spMk id="43" creationId="{1A44C337-3893-4B29-A265-B1329150B6AA}"/>
          </ac:spMkLst>
        </pc:spChg>
        <pc:spChg chg="add del">
          <ac:chgData name="昌景 覃" userId="41627c2e105f12b8" providerId="LiveId" clId="{12C930EC-F791-4C3A-B397-092364C69AA9}" dt="2023-12-24T20:18:44.739" v="1037" actId="26606"/>
          <ac:spMkLst>
            <pc:docMk/>
            <pc:sldMk cId="1976536125" sldId="257"/>
            <ac:spMk id="70" creationId="{AA5CD610-ED7C-4CED-A9A1-174432C88AF8}"/>
          </ac:spMkLst>
        </pc:spChg>
        <pc:spChg chg="add del">
          <ac:chgData name="昌景 覃" userId="41627c2e105f12b8" providerId="LiveId" clId="{12C930EC-F791-4C3A-B397-092364C69AA9}" dt="2023-12-24T20:18:44.739" v="1037" actId="26606"/>
          <ac:spMkLst>
            <pc:docMk/>
            <pc:sldMk cId="1976536125" sldId="257"/>
            <ac:spMk id="71" creationId="{0C4379BF-8C7A-480A-BC36-DA55D92A9356}"/>
          </ac:spMkLst>
        </pc:spChg>
        <pc:grpChg chg="add">
          <ac:chgData name="昌景 覃" userId="41627c2e105f12b8" providerId="LiveId" clId="{12C930EC-F791-4C3A-B397-092364C69AA9}" dt="2023-12-24T20:19:27.987" v="1038" actId="26606"/>
          <ac:grpSpMkLst>
            <pc:docMk/>
            <pc:sldMk cId="1976536125" sldId="257"/>
            <ac:grpSpMk id="7" creationId="{8D6F839A-C8D9-4FBC-8EFD-9E56D12F4CD0}"/>
          </ac:grpSpMkLst>
        </pc:grpChg>
        <pc:grpChg chg="add">
          <ac:chgData name="昌景 覃" userId="41627c2e105f12b8" providerId="LiveId" clId="{12C930EC-F791-4C3A-B397-092364C69AA9}" dt="2023-12-24T20:19:27.987" v="1038" actId="26606"/>
          <ac:grpSpMkLst>
            <pc:docMk/>
            <pc:sldMk cId="1976536125" sldId="257"/>
            <ac:grpSpMk id="8" creationId="{70EDA856-A216-4EEC-9AB6-A59FFC703612}"/>
          </ac:grpSpMkLst>
        </pc:grpChg>
        <pc:grpChg chg="add del">
          <ac:chgData name="昌景 覃" userId="41627c2e105f12b8" providerId="LiveId" clId="{12C930EC-F791-4C3A-B397-092364C69AA9}" dt="2023-12-24T20:18:43.469" v="1035" actId="26606"/>
          <ac:grpSpMkLst>
            <pc:docMk/>
            <pc:sldMk cId="1976536125" sldId="257"/>
            <ac:grpSpMk id="11" creationId="{8D6F839A-C8D9-4FBC-8EFD-9E56D12F4CD0}"/>
          </ac:grpSpMkLst>
        </pc:grpChg>
        <pc:grpChg chg="add del">
          <ac:chgData name="昌景 覃" userId="41627c2e105f12b8" providerId="LiveId" clId="{12C930EC-F791-4C3A-B397-092364C69AA9}" dt="2023-12-24T20:18:43.469" v="1035" actId="26606"/>
          <ac:grpSpMkLst>
            <pc:docMk/>
            <pc:sldMk cId="1976536125" sldId="257"/>
            <ac:grpSpMk id="25" creationId="{70EDA856-A216-4EEC-9AB6-A59FFC703612}"/>
          </ac:grpSpMkLst>
        </pc:grpChg>
        <pc:grpChg chg="add del">
          <ac:chgData name="昌景 覃" userId="41627c2e105f12b8" providerId="LiveId" clId="{12C930EC-F791-4C3A-B397-092364C69AA9}" dt="2023-12-24T20:18:44.739" v="1037" actId="26606"/>
          <ac:grpSpMkLst>
            <pc:docMk/>
            <pc:sldMk cId="1976536125" sldId="257"/>
            <ac:grpSpMk id="44" creationId="{81E0B358-1267-4844-8B3D-B7A279B4175A}"/>
          </ac:grpSpMkLst>
        </pc:grpChg>
        <pc:grpChg chg="add del">
          <ac:chgData name="昌景 覃" userId="41627c2e105f12b8" providerId="LiveId" clId="{12C930EC-F791-4C3A-B397-092364C69AA9}" dt="2023-12-24T20:18:44.739" v="1037" actId="26606"/>
          <ac:grpSpMkLst>
            <pc:docMk/>
            <pc:sldMk cId="1976536125" sldId="257"/>
            <ac:grpSpMk id="57" creationId="{AF44CA9C-80E8-44E1-A79C-D6EBFC73BCA0}"/>
          </ac:grpSpMkLst>
        </pc:grpChg>
        <pc:picChg chg="add del">
          <ac:chgData name="昌景 覃" userId="41627c2e105f12b8" providerId="LiveId" clId="{12C930EC-F791-4C3A-B397-092364C69AA9}" dt="2023-12-24T20:18:43.469" v="1035" actId="26606"/>
          <ac:picMkLst>
            <pc:docMk/>
            <pc:sldMk cId="1976536125" sldId="257"/>
            <ac:picMk id="5" creationId="{8D4EEAF6-4FD0-24C8-258A-0B0725E6C62F}"/>
          </ac:picMkLst>
        </pc:picChg>
        <pc:picChg chg="add">
          <ac:chgData name="昌景 覃" userId="41627c2e105f12b8" providerId="LiveId" clId="{12C930EC-F791-4C3A-B397-092364C69AA9}" dt="2023-12-24T20:19:27.987" v="1038" actId="26606"/>
          <ac:picMkLst>
            <pc:docMk/>
            <pc:sldMk cId="1976536125" sldId="257"/>
            <ac:picMk id="38" creationId="{506CB28F-9E6E-C51E-2294-2891164AB6FE}"/>
          </ac:picMkLst>
        </pc:picChg>
        <pc:picChg chg="add del">
          <ac:chgData name="昌景 覃" userId="41627c2e105f12b8" providerId="LiveId" clId="{12C930EC-F791-4C3A-B397-092364C69AA9}" dt="2023-12-24T20:18:44.739" v="1037" actId="26606"/>
          <ac:picMkLst>
            <pc:docMk/>
            <pc:sldMk cId="1976536125" sldId="257"/>
            <ac:picMk id="72" creationId="{DD668D15-E92B-AEF4-9AA7-26BF11B253CF}"/>
          </ac:picMkLst>
        </pc:picChg>
      </pc:sldChg>
      <pc:sldChg chg="addSp delSp modSp del mod setBg setClrOvrMap">
        <pc:chgData name="昌景 覃" userId="41627c2e105f12b8" providerId="LiveId" clId="{12C930EC-F791-4C3A-B397-092364C69AA9}" dt="2023-12-24T20:12:18.897" v="944" actId="47"/>
        <pc:sldMkLst>
          <pc:docMk/>
          <pc:sldMk cId="3090436063" sldId="258"/>
        </pc:sldMkLst>
        <pc:spChg chg="mod">
          <ac:chgData name="昌景 覃" userId="41627c2e105f12b8" providerId="LiveId" clId="{12C930EC-F791-4C3A-B397-092364C69AA9}" dt="2023-12-24T20:06:20.473" v="849" actId="26606"/>
          <ac:spMkLst>
            <pc:docMk/>
            <pc:sldMk cId="3090436063" sldId="258"/>
            <ac:spMk id="2" creationId="{5E66E4EC-55DB-46A1-B25A-98E63AD7395F}"/>
          </ac:spMkLst>
        </pc:spChg>
        <pc:spChg chg="add del mod">
          <ac:chgData name="昌景 覃" userId="41627c2e105f12b8" providerId="LiveId" clId="{12C930EC-F791-4C3A-B397-092364C69AA9}" dt="2023-12-24T20:06:20.473" v="849" actId="26606"/>
          <ac:spMkLst>
            <pc:docMk/>
            <pc:sldMk cId="3090436063" sldId="258"/>
            <ac:spMk id="3" creationId="{B1228946-2CD3-4E96-B4F3-72E76F0E7A29}"/>
          </ac:spMkLst>
        </pc:spChg>
        <pc:spChg chg="add del">
          <ac:chgData name="昌景 覃" userId="41627c2e105f12b8" providerId="LiveId" clId="{12C930EC-F791-4C3A-B397-092364C69AA9}" dt="2023-12-24T20:06:20.473" v="849" actId="26606"/>
          <ac:spMkLst>
            <pc:docMk/>
            <pc:sldMk cId="3090436063" sldId="258"/>
            <ac:spMk id="9" creationId="{55BDDF5B-1133-45D7-A901-9F28E0872FA8}"/>
          </ac:spMkLst>
        </pc:spChg>
        <pc:spChg chg="add del">
          <ac:chgData name="昌景 覃" userId="41627c2e105f12b8" providerId="LiveId" clId="{12C930EC-F791-4C3A-B397-092364C69AA9}" dt="2023-12-24T20:06:20.473" v="849" actId="26606"/>
          <ac:spMkLst>
            <pc:docMk/>
            <pc:sldMk cId="3090436063" sldId="258"/>
            <ac:spMk id="10" creationId="{F22C7101-14DA-4743-898E-3563B0FC9326}"/>
          </ac:spMkLst>
        </pc:spChg>
        <pc:spChg chg="add del">
          <ac:chgData name="昌景 覃" userId="41627c2e105f12b8" providerId="LiveId" clId="{12C930EC-F791-4C3A-B397-092364C69AA9}" dt="2023-12-24T20:06:20.473" v="849" actId="26606"/>
          <ac:spMkLst>
            <pc:docMk/>
            <pc:sldMk cId="3090436063" sldId="258"/>
            <ac:spMk id="11" creationId="{EDD0748D-5151-4F2A-8DD0-FC4BB9444456}"/>
          </ac:spMkLst>
        </pc:spChg>
        <pc:spChg chg="add del">
          <ac:chgData name="昌景 覃" userId="41627c2e105f12b8" providerId="LiveId" clId="{12C930EC-F791-4C3A-B397-092364C69AA9}" dt="2023-12-24T20:03:03.318" v="811" actId="26606"/>
          <ac:spMkLst>
            <pc:docMk/>
            <pc:sldMk cId="3090436063" sldId="258"/>
            <ac:spMk id="12" creationId="{2F0EB019-D709-4673-B856-24B85B99E7EF}"/>
          </ac:spMkLst>
        </pc:spChg>
        <pc:spChg chg="add del">
          <ac:chgData name="昌景 覃" userId="41627c2e105f12b8" providerId="LiveId" clId="{12C930EC-F791-4C3A-B397-092364C69AA9}" dt="2023-12-24T20:06:20.473" v="849" actId="26606"/>
          <ac:spMkLst>
            <pc:docMk/>
            <pc:sldMk cId="3090436063" sldId="258"/>
            <ac:spMk id="13" creationId="{EE1A7EAA-DE31-45FD-8A51-7ADE79018FB1}"/>
          </ac:spMkLst>
        </pc:spChg>
        <pc:spChg chg="add del">
          <ac:chgData name="昌景 覃" userId="41627c2e105f12b8" providerId="LiveId" clId="{12C930EC-F791-4C3A-B397-092364C69AA9}" dt="2023-12-24T20:03:03.318" v="811" actId="26606"/>
          <ac:spMkLst>
            <pc:docMk/>
            <pc:sldMk cId="3090436063" sldId="258"/>
            <ac:spMk id="14" creationId="{B0866DA9-5D88-42EA-A7A5-72245E5F8DE6}"/>
          </ac:spMkLst>
        </pc:spChg>
        <pc:spChg chg="add del">
          <ac:chgData name="昌景 覃" userId="41627c2e105f12b8" providerId="LiveId" clId="{12C930EC-F791-4C3A-B397-092364C69AA9}" dt="2023-12-24T20:03:03.318" v="811" actId="26606"/>
          <ac:spMkLst>
            <pc:docMk/>
            <pc:sldMk cId="3090436063" sldId="258"/>
            <ac:spMk id="16" creationId="{2F1EAD63-88F7-4C03-9CFF-FD14BEFB61B3}"/>
          </ac:spMkLst>
        </pc:spChg>
        <pc:spChg chg="add del">
          <ac:chgData name="昌景 覃" userId="41627c2e105f12b8" providerId="LiveId" clId="{12C930EC-F791-4C3A-B397-092364C69AA9}" dt="2023-12-24T20:03:05.234" v="813" actId="26606"/>
          <ac:spMkLst>
            <pc:docMk/>
            <pc:sldMk cId="3090436063" sldId="258"/>
            <ac:spMk id="18" creationId="{B5898079-081F-4617-AC6B-4290266737B3}"/>
          </ac:spMkLst>
        </pc:spChg>
        <pc:spChg chg="add del">
          <ac:chgData name="昌景 覃" userId="41627c2e105f12b8" providerId="LiveId" clId="{12C930EC-F791-4C3A-B397-092364C69AA9}" dt="2023-12-24T20:03:05.234" v="813" actId="26606"/>
          <ac:spMkLst>
            <pc:docMk/>
            <pc:sldMk cId="3090436063" sldId="258"/>
            <ac:spMk id="19" creationId="{BB829EC8-5B3D-469E-942E-5E6E569E5C9B}"/>
          </ac:spMkLst>
        </pc:spChg>
        <pc:spChg chg="add del">
          <ac:chgData name="昌景 覃" userId="41627c2e105f12b8" providerId="LiveId" clId="{12C930EC-F791-4C3A-B397-092364C69AA9}" dt="2023-12-24T20:03:05.234" v="813" actId="26606"/>
          <ac:spMkLst>
            <pc:docMk/>
            <pc:sldMk cId="3090436063" sldId="258"/>
            <ac:spMk id="20" creationId="{55D72A3F-A083-4502-838A-2C32C980026F}"/>
          </ac:spMkLst>
        </pc:spChg>
        <pc:graphicFrameChg chg="add del">
          <ac:chgData name="昌景 覃" userId="41627c2e105f12b8" providerId="LiveId" clId="{12C930EC-F791-4C3A-B397-092364C69AA9}" dt="2023-12-24T20:05:22.981" v="843" actId="26606"/>
          <ac:graphicFrameMkLst>
            <pc:docMk/>
            <pc:sldMk cId="3090436063" sldId="258"/>
            <ac:graphicFrameMk id="15" creationId="{3D4645AC-7958-2822-FE85-1B03CA6CE9AB}"/>
          </ac:graphicFrameMkLst>
        </pc:graphicFrameChg>
        <pc:picChg chg="del mod ord">
          <ac:chgData name="昌景 覃" userId="41627c2e105f12b8" providerId="LiveId" clId="{12C930EC-F791-4C3A-B397-092364C69AA9}" dt="2023-12-24T20:06:29.971" v="852" actId="478"/>
          <ac:picMkLst>
            <pc:docMk/>
            <pc:sldMk cId="3090436063" sldId="258"/>
            <ac:picMk id="5" creationId="{E4E02466-2834-4E41-8E0C-EBA32F4979FC}"/>
          </ac:picMkLst>
        </pc:picChg>
        <pc:picChg chg="mod">
          <ac:chgData name="昌景 覃" userId="41627c2e105f12b8" providerId="LiveId" clId="{12C930EC-F791-4C3A-B397-092364C69AA9}" dt="2023-12-24T20:06:45.702" v="857" actId="1076"/>
          <ac:picMkLst>
            <pc:docMk/>
            <pc:sldMk cId="3090436063" sldId="258"/>
            <ac:picMk id="7" creationId="{F516F967-F912-4CDF-BA13-8F95FD8B4C8F}"/>
          </ac:picMkLst>
        </pc:picChg>
      </pc:sldChg>
      <pc:sldChg chg="addSp delSp modSp mod setBg addAnim delAnim modAnim">
        <pc:chgData name="昌景 覃" userId="41627c2e105f12b8" providerId="LiveId" clId="{12C930EC-F791-4C3A-B397-092364C69AA9}" dt="2023-12-24T20:57:01.244" v="2936" actId="1076"/>
        <pc:sldMkLst>
          <pc:docMk/>
          <pc:sldMk cId="3681963637" sldId="259"/>
        </pc:sldMkLst>
        <pc:spChg chg="mod">
          <ac:chgData name="昌景 覃" userId="41627c2e105f12b8" providerId="LiveId" clId="{12C930EC-F791-4C3A-B397-092364C69AA9}" dt="2023-12-24T20:17:05.267" v="1009" actId="26606"/>
          <ac:spMkLst>
            <pc:docMk/>
            <pc:sldMk cId="3681963637" sldId="259"/>
            <ac:spMk id="2" creationId="{426DAA54-5925-4E0B-A9C1-5B0DE7E8FF62}"/>
          </ac:spMkLst>
        </pc:spChg>
        <pc:spChg chg="mod ord">
          <ac:chgData name="昌景 覃" userId="41627c2e105f12b8" providerId="LiveId" clId="{12C930EC-F791-4C3A-B397-092364C69AA9}" dt="2023-12-24T20:57:01.244" v="2936" actId="1076"/>
          <ac:spMkLst>
            <pc:docMk/>
            <pc:sldMk cId="3681963637" sldId="259"/>
            <ac:spMk id="3" creationId="{FA61FD37-2B53-4E6A-B88E-8FC867BC8AEF}"/>
          </ac:spMkLst>
        </pc:spChg>
        <pc:spChg chg="add del">
          <ac:chgData name="昌景 覃" userId="41627c2e105f12b8" providerId="LiveId" clId="{12C930EC-F791-4C3A-B397-092364C69AA9}" dt="2023-12-24T20:14:38.554" v="970" actId="26606"/>
          <ac:spMkLst>
            <pc:docMk/>
            <pc:sldMk cId="3681963637" sldId="259"/>
            <ac:spMk id="9" creationId="{F7E42047-F7E7-4687-BBE0-D4BDC8E77BB1}"/>
          </ac:spMkLst>
        </pc:spChg>
        <pc:spChg chg="add del">
          <ac:chgData name="昌景 覃" userId="41627c2e105f12b8" providerId="LiveId" clId="{12C930EC-F791-4C3A-B397-092364C69AA9}" dt="2023-12-24T20:14:38.554" v="970" actId="26606"/>
          <ac:spMkLst>
            <pc:docMk/>
            <pc:sldMk cId="3681963637" sldId="259"/>
            <ac:spMk id="39" creationId="{2C509E7A-337A-4664-BEC2-03F9BCA0A463}"/>
          </ac:spMkLst>
        </pc:spChg>
        <pc:spChg chg="add del">
          <ac:chgData name="昌景 覃" userId="41627c2e105f12b8" providerId="LiveId" clId="{12C930EC-F791-4C3A-B397-092364C69AA9}" dt="2023-12-24T20:14:38.554" v="970" actId="26606"/>
          <ac:spMkLst>
            <pc:docMk/>
            <pc:sldMk cId="3681963637" sldId="259"/>
            <ac:spMk id="41" creationId="{D9AB99AB-E300-4B19-97C3-9A12EA3C7BDA}"/>
          </ac:spMkLst>
        </pc:spChg>
        <pc:spChg chg="add del">
          <ac:chgData name="昌景 覃" userId="41627c2e105f12b8" providerId="LiveId" clId="{12C930EC-F791-4C3A-B397-092364C69AA9}" dt="2023-12-24T20:17:05.267" v="1009" actId="26606"/>
          <ac:spMkLst>
            <pc:docMk/>
            <pc:sldMk cId="3681963637" sldId="259"/>
            <ac:spMk id="71" creationId="{8841A10E-0F0E-4596-8888-870D709254A7}"/>
          </ac:spMkLst>
        </pc:spChg>
        <pc:spChg chg="add del">
          <ac:chgData name="昌景 覃" userId="41627c2e105f12b8" providerId="LiveId" clId="{12C930EC-F791-4C3A-B397-092364C69AA9}" dt="2023-12-24T20:17:05.267" v="1009" actId="26606"/>
          <ac:spMkLst>
            <pc:docMk/>
            <pc:sldMk cId="3681963637" sldId="259"/>
            <ac:spMk id="73" creationId="{29B1E55C-E51F-4093-A2A8-137C3E9014D7}"/>
          </ac:spMkLst>
        </pc:spChg>
        <pc:spChg chg="add del">
          <ac:chgData name="昌景 覃" userId="41627c2e105f12b8" providerId="LiveId" clId="{12C930EC-F791-4C3A-B397-092364C69AA9}" dt="2023-12-24T20:17:05.267" v="1009" actId="26606"/>
          <ac:spMkLst>
            <pc:docMk/>
            <pc:sldMk cId="3681963637" sldId="259"/>
            <ac:spMk id="89" creationId="{DE91395A-2D18-4AF6-A0AC-AAA7189FED11}"/>
          </ac:spMkLst>
        </pc:spChg>
        <pc:spChg chg="add del">
          <ac:chgData name="昌景 覃" userId="41627c2e105f12b8" providerId="LiveId" clId="{12C930EC-F791-4C3A-B397-092364C69AA9}" dt="2023-12-24T20:17:05.267" v="1009" actId="26606"/>
          <ac:spMkLst>
            <pc:docMk/>
            <pc:sldMk cId="3681963637" sldId="259"/>
            <ac:spMk id="90" creationId="{7BD08880-457D-4C62-A3B5-6A9B0878C7E9}"/>
          </ac:spMkLst>
        </pc:spChg>
        <pc:spChg chg="add del">
          <ac:chgData name="昌景 覃" userId="41627c2e105f12b8" providerId="LiveId" clId="{12C930EC-F791-4C3A-B397-092364C69AA9}" dt="2023-12-24T20:17:05.267" v="1009" actId="26606"/>
          <ac:spMkLst>
            <pc:docMk/>
            <pc:sldMk cId="3681963637" sldId="259"/>
            <ac:spMk id="91" creationId="{6D356F1A-690D-401E-8CF3-E4686CDFEC30}"/>
          </ac:spMkLst>
        </pc:spChg>
        <pc:spChg chg="add">
          <ac:chgData name="昌景 覃" userId="41627c2e105f12b8" providerId="LiveId" clId="{12C930EC-F791-4C3A-B397-092364C69AA9}" dt="2023-12-24T20:17:05.267" v="1009" actId="26606"/>
          <ac:spMkLst>
            <pc:docMk/>
            <pc:sldMk cId="3681963637" sldId="259"/>
            <ac:spMk id="97" creationId="{F7E42047-F7E7-4687-BBE0-D4BDC8E77BB1}"/>
          </ac:spMkLst>
        </pc:spChg>
        <pc:spChg chg="add">
          <ac:chgData name="昌景 覃" userId="41627c2e105f12b8" providerId="LiveId" clId="{12C930EC-F791-4C3A-B397-092364C69AA9}" dt="2023-12-24T20:17:05.267" v="1009" actId="26606"/>
          <ac:spMkLst>
            <pc:docMk/>
            <pc:sldMk cId="3681963637" sldId="259"/>
            <ac:spMk id="127" creationId="{2C509E7A-337A-4664-BEC2-03F9BCA0A463}"/>
          </ac:spMkLst>
        </pc:spChg>
        <pc:spChg chg="add">
          <ac:chgData name="昌景 覃" userId="41627c2e105f12b8" providerId="LiveId" clId="{12C930EC-F791-4C3A-B397-092364C69AA9}" dt="2023-12-24T20:17:05.267" v="1009" actId="26606"/>
          <ac:spMkLst>
            <pc:docMk/>
            <pc:sldMk cId="3681963637" sldId="259"/>
            <ac:spMk id="129" creationId="{D9AB99AB-E300-4B19-97C3-9A12EA3C7BDA}"/>
          </ac:spMkLst>
        </pc:spChg>
        <pc:grpChg chg="add del">
          <ac:chgData name="昌景 覃" userId="41627c2e105f12b8" providerId="LiveId" clId="{12C930EC-F791-4C3A-B397-092364C69AA9}" dt="2023-12-24T20:17:05.267" v="1009" actId="26606"/>
          <ac:grpSpMkLst>
            <pc:docMk/>
            <pc:sldMk cId="3681963637" sldId="259"/>
            <ac:grpSpMk id="6" creationId="{7398C59F-5A18-487B-91D6-B955AACF2E50}"/>
          </ac:grpSpMkLst>
        </pc:grpChg>
        <pc:grpChg chg="add del">
          <ac:chgData name="昌景 覃" userId="41627c2e105f12b8" providerId="LiveId" clId="{12C930EC-F791-4C3A-B397-092364C69AA9}" dt="2023-12-24T20:14:38.554" v="970" actId="26606"/>
          <ac:grpSpMkLst>
            <pc:docMk/>
            <pc:sldMk cId="3681963637" sldId="259"/>
            <ac:grpSpMk id="11" creationId="{8D6F839A-C8D9-4FBC-8EFD-9E56D12F4CD0}"/>
          </ac:grpSpMkLst>
        </pc:grpChg>
        <pc:grpChg chg="add del">
          <ac:chgData name="昌景 覃" userId="41627c2e105f12b8" providerId="LiveId" clId="{12C930EC-F791-4C3A-B397-092364C69AA9}" dt="2023-12-24T20:14:38.554" v="970" actId="26606"/>
          <ac:grpSpMkLst>
            <pc:docMk/>
            <pc:sldMk cId="3681963637" sldId="259"/>
            <ac:grpSpMk id="25" creationId="{70EDA856-A216-4EEC-9AB6-A59FFC703612}"/>
          </ac:grpSpMkLst>
        </pc:grpChg>
        <pc:grpChg chg="add del">
          <ac:chgData name="昌景 覃" userId="41627c2e105f12b8" providerId="LiveId" clId="{12C930EC-F791-4C3A-B397-092364C69AA9}" dt="2023-12-24T20:17:05.267" v="1009" actId="26606"/>
          <ac:grpSpMkLst>
            <pc:docMk/>
            <pc:sldMk cId="3681963637" sldId="259"/>
            <ac:grpSpMk id="43" creationId="{F398A7BA-9279-4363-9D59-238782AB6BB5}"/>
          </ac:grpSpMkLst>
        </pc:grpChg>
        <pc:grpChg chg="add del">
          <ac:chgData name="昌景 覃" userId="41627c2e105f12b8" providerId="LiveId" clId="{12C930EC-F791-4C3A-B397-092364C69AA9}" dt="2023-12-24T20:17:05.267" v="1009" actId="26606"/>
          <ac:grpSpMkLst>
            <pc:docMk/>
            <pc:sldMk cId="3681963637" sldId="259"/>
            <ac:grpSpMk id="57" creationId="{3B88DAD3-AF6F-4D6C-8512-7239A69A40DD}"/>
          </ac:grpSpMkLst>
        </pc:grpChg>
        <pc:grpChg chg="add del">
          <ac:chgData name="昌景 覃" userId="41627c2e105f12b8" providerId="LiveId" clId="{12C930EC-F791-4C3A-B397-092364C69AA9}" dt="2023-12-24T20:17:05.267" v="1009" actId="26606"/>
          <ac:grpSpMkLst>
            <pc:docMk/>
            <pc:sldMk cId="3681963637" sldId="259"/>
            <ac:grpSpMk id="77" creationId="{520234FB-542E-4550-9C2F-1B56FD41A1CA}"/>
          </ac:grpSpMkLst>
        </pc:grpChg>
        <pc:grpChg chg="add">
          <ac:chgData name="昌景 覃" userId="41627c2e105f12b8" providerId="LiveId" clId="{12C930EC-F791-4C3A-B397-092364C69AA9}" dt="2023-12-24T20:17:05.267" v="1009" actId="26606"/>
          <ac:grpSpMkLst>
            <pc:docMk/>
            <pc:sldMk cId="3681963637" sldId="259"/>
            <ac:grpSpMk id="99" creationId="{8D6F839A-C8D9-4FBC-8EFD-9E56D12F4CD0}"/>
          </ac:grpSpMkLst>
        </pc:grpChg>
        <pc:grpChg chg="add">
          <ac:chgData name="昌景 覃" userId="41627c2e105f12b8" providerId="LiveId" clId="{12C930EC-F791-4C3A-B397-092364C69AA9}" dt="2023-12-24T20:17:05.267" v="1009" actId="26606"/>
          <ac:grpSpMkLst>
            <pc:docMk/>
            <pc:sldMk cId="3681963637" sldId="259"/>
            <ac:grpSpMk id="113" creationId="{70EDA856-A216-4EEC-9AB6-A59FFC703612}"/>
          </ac:grpSpMkLst>
        </pc:grpChg>
        <pc:picChg chg="add del">
          <ac:chgData name="昌景 覃" userId="41627c2e105f12b8" providerId="LiveId" clId="{12C930EC-F791-4C3A-B397-092364C69AA9}" dt="2023-12-24T20:14:38.554" v="970" actId="26606"/>
          <ac:picMkLst>
            <pc:docMk/>
            <pc:sldMk cId="3681963637" sldId="259"/>
            <ac:picMk id="5" creationId="{E1A75F31-0693-D8B8-9397-CE9528BA4323}"/>
          </ac:picMkLst>
        </pc:picChg>
        <pc:picChg chg="add mod">
          <ac:chgData name="昌景 覃" userId="41627c2e105f12b8" providerId="LiveId" clId="{12C930EC-F791-4C3A-B397-092364C69AA9}" dt="2023-12-24T20:17:05.267" v="1009" actId="26606"/>
          <ac:picMkLst>
            <pc:docMk/>
            <pc:sldMk cId="3681963637" sldId="259"/>
            <ac:picMk id="92" creationId="{93C98A3D-3330-54AC-00F8-B9FC89071B0D}"/>
          </ac:picMkLst>
        </pc:picChg>
      </pc:sldChg>
      <pc:sldChg chg="addSp delSp modSp mod setBg">
        <pc:chgData name="昌景 覃" userId="41627c2e105f12b8" providerId="LiveId" clId="{12C930EC-F791-4C3A-B397-092364C69AA9}" dt="2023-12-24T20:17:00.070" v="1008" actId="26606"/>
        <pc:sldMkLst>
          <pc:docMk/>
          <pc:sldMk cId="1533974532" sldId="260"/>
        </pc:sldMkLst>
        <pc:spChg chg="mod">
          <ac:chgData name="昌景 覃" userId="41627c2e105f12b8" providerId="LiveId" clId="{12C930EC-F791-4C3A-B397-092364C69AA9}" dt="2023-12-24T20:17:00.070" v="1008" actId="26606"/>
          <ac:spMkLst>
            <pc:docMk/>
            <pc:sldMk cId="1533974532" sldId="260"/>
            <ac:spMk id="2" creationId="{113C35AB-0BC1-437C-A29E-9A227C93BBA5}"/>
          </ac:spMkLst>
        </pc:spChg>
        <pc:spChg chg="mod">
          <ac:chgData name="昌景 覃" userId="41627c2e105f12b8" providerId="LiveId" clId="{12C930EC-F791-4C3A-B397-092364C69AA9}" dt="2023-12-24T20:17:00.070" v="1008" actId="26606"/>
          <ac:spMkLst>
            <pc:docMk/>
            <pc:sldMk cId="1533974532" sldId="260"/>
            <ac:spMk id="3" creationId="{9DF49DA4-8817-447E-929E-DE08F6672B69}"/>
          </ac:spMkLst>
        </pc:spChg>
        <pc:spChg chg="add">
          <ac:chgData name="昌景 覃" userId="41627c2e105f12b8" providerId="LiveId" clId="{12C930EC-F791-4C3A-B397-092364C69AA9}" dt="2023-12-24T20:17:00.070" v="1008" actId="26606"/>
          <ac:spMkLst>
            <pc:docMk/>
            <pc:sldMk cId="1533974532" sldId="260"/>
            <ac:spMk id="6" creationId="{F7E42047-F7E7-4687-BBE0-D4BDC8E77BB1}"/>
          </ac:spMkLst>
        </pc:spChg>
        <pc:spChg chg="add del">
          <ac:chgData name="昌景 覃" userId="41627c2e105f12b8" providerId="LiveId" clId="{12C930EC-F791-4C3A-B397-092364C69AA9}" dt="2023-12-24T20:16:36.693" v="1007" actId="26606"/>
          <ac:spMkLst>
            <pc:docMk/>
            <pc:sldMk cId="1533974532" sldId="260"/>
            <ac:spMk id="9" creationId="{F7E42047-F7E7-4687-BBE0-D4BDC8E77BB1}"/>
          </ac:spMkLst>
        </pc:spChg>
        <pc:spChg chg="add del">
          <ac:chgData name="昌景 覃" userId="41627c2e105f12b8" providerId="LiveId" clId="{12C930EC-F791-4C3A-B397-092364C69AA9}" dt="2023-12-24T20:16:36.693" v="1007" actId="26606"/>
          <ac:spMkLst>
            <pc:docMk/>
            <pc:sldMk cId="1533974532" sldId="260"/>
            <ac:spMk id="39" creationId="{2C509E7A-337A-4664-BEC2-03F9BCA0A463}"/>
          </ac:spMkLst>
        </pc:spChg>
        <pc:spChg chg="add del">
          <ac:chgData name="昌景 覃" userId="41627c2e105f12b8" providerId="LiveId" clId="{12C930EC-F791-4C3A-B397-092364C69AA9}" dt="2023-12-24T20:16:36.693" v="1007" actId="26606"/>
          <ac:spMkLst>
            <pc:docMk/>
            <pc:sldMk cId="1533974532" sldId="260"/>
            <ac:spMk id="41" creationId="{D9AB99AB-E300-4B19-97C3-9A12EA3C7BDA}"/>
          </ac:spMkLst>
        </pc:spChg>
        <pc:spChg chg="add">
          <ac:chgData name="昌景 覃" userId="41627c2e105f12b8" providerId="LiveId" clId="{12C930EC-F791-4C3A-B397-092364C69AA9}" dt="2023-12-24T20:17:00.070" v="1008" actId="26606"/>
          <ac:spMkLst>
            <pc:docMk/>
            <pc:sldMk cId="1533974532" sldId="260"/>
            <ac:spMk id="62" creationId="{2C509E7A-337A-4664-BEC2-03F9BCA0A463}"/>
          </ac:spMkLst>
        </pc:spChg>
        <pc:spChg chg="add">
          <ac:chgData name="昌景 覃" userId="41627c2e105f12b8" providerId="LiveId" clId="{12C930EC-F791-4C3A-B397-092364C69AA9}" dt="2023-12-24T20:17:00.070" v="1008" actId="26606"/>
          <ac:spMkLst>
            <pc:docMk/>
            <pc:sldMk cId="1533974532" sldId="260"/>
            <ac:spMk id="63" creationId="{D9AB99AB-E300-4B19-97C3-9A12EA3C7BDA}"/>
          </ac:spMkLst>
        </pc:spChg>
        <pc:grpChg chg="add">
          <ac:chgData name="昌景 覃" userId="41627c2e105f12b8" providerId="LiveId" clId="{12C930EC-F791-4C3A-B397-092364C69AA9}" dt="2023-12-24T20:17:00.070" v="1008" actId="26606"/>
          <ac:grpSpMkLst>
            <pc:docMk/>
            <pc:sldMk cId="1533974532" sldId="260"/>
            <ac:grpSpMk id="7" creationId="{8D6F839A-C8D9-4FBC-8EFD-9E56D12F4CD0}"/>
          </ac:grpSpMkLst>
        </pc:grpChg>
        <pc:grpChg chg="add del">
          <ac:chgData name="昌景 覃" userId="41627c2e105f12b8" providerId="LiveId" clId="{12C930EC-F791-4C3A-B397-092364C69AA9}" dt="2023-12-24T20:16:36.693" v="1007" actId="26606"/>
          <ac:grpSpMkLst>
            <pc:docMk/>
            <pc:sldMk cId="1533974532" sldId="260"/>
            <ac:grpSpMk id="11" creationId="{8D6F839A-C8D9-4FBC-8EFD-9E56D12F4CD0}"/>
          </ac:grpSpMkLst>
        </pc:grpChg>
        <pc:grpChg chg="add del">
          <ac:chgData name="昌景 覃" userId="41627c2e105f12b8" providerId="LiveId" clId="{12C930EC-F791-4C3A-B397-092364C69AA9}" dt="2023-12-24T20:16:36.693" v="1007" actId="26606"/>
          <ac:grpSpMkLst>
            <pc:docMk/>
            <pc:sldMk cId="1533974532" sldId="260"/>
            <ac:grpSpMk id="25" creationId="{70EDA856-A216-4EEC-9AB6-A59FFC703612}"/>
          </ac:grpSpMkLst>
        </pc:grpChg>
        <pc:grpChg chg="add">
          <ac:chgData name="昌景 覃" userId="41627c2e105f12b8" providerId="LiveId" clId="{12C930EC-F791-4C3A-B397-092364C69AA9}" dt="2023-12-24T20:17:00.070" v="1008" actId="26606"/>
          <ac:grpSpMkLst>
            <pc:docMk/>
            <pc:sldMk cId="1533974532" sldId="260"/>
            <ac:grpSpMk id="49" creationId="{70EDA856-A216-4EEC-9AB6-A59FFC703612}"/>
          </ac:grpSpMkLst>
        </pc:grpChg>
        <pc:picChg chg="add del">
          <ac:chgData name="昌景 覃" userId="41627c2e105f12b8" providerId="LiveId" clId="{12C930EC-F791-4C3A-B397-092364C69AA9}" dt="2023-12-24T20:16:36.693" v="1007" actId="26606"/>
          <ac:picMkLst>
            <pc:docMk/>
            <pc:sldMk cId="1533974532" sldId="260"/>
            <ac:picMk id="5" creationId="{75A462EC-934D-6DB0-4901-C3BACBB63126}"/>
          </ac:picMkLst>
        </pc:picChg>
        <pc:picChg chg="add">
          <ac:chgData name="昌景 覃" userId="41627c2e105f12b8" providerId="LiveId" clId="{12C930EC-F791-4C3A-B397-092364C69AA9}" dt="2023-12-24T20:17:00.070" v="1008" actId="26606"/>
          <ac:picMkLst>
            <pc:docMk/>
            <pc:sldMk cId="1533974532" sldId="260"/>
            <ac:picMk id="64" creationId="{63AACBD9-83DF-4625-687B-6F264649ADEF}"/>
          </ac:picMkLst>
        </pc:picChg>
      </pc:sldChg>
      <pc:sldChg chg="addSp delSp modSp mod setBg">
        <pc:chgData name="昌景 覃" userId="41627c2e105f12b8" providerId="LiveId" clId="{12C930EC-F791-4C3A-B397-092364C69AA9}" dt="2023-12-24T20:53:44.334" v="2922" actId="26606"/>
        <pc:sldMkLst>
          <pc:docMk/>
          <pc:sldMk cId="1896551602" sldId="261"/>
        </pc:sldMkLst>
        <pc:spChg chg="mod">
          <ac:chgData name="昌景 覃" userId="41627c2e105f12b8" providerId="LiveId" clId="{12C930EC-F791-4C3A-B397-092364C69AA9}" dt="2023-12-24T20:53:44.334" v="2922" actId="26606"/>
          <ac:spMkLst>
            <pc:docMk/>
            <pc:sldMk cId="1896551602" sldId="261"/>
            <ac:spMk id="2" creationId="{8E506351-341A-4591-82EE-E6FB843D0978}"/>
          </ac:spMkLst>
        </pc:spChg>
        <pc:spChg chg="mod">
          <ac:chgData name="昌景 覃" userId="41627c2e105f12b8" providerId="LiveId" clId="{12C930EC-F791-4C3A-B397-092364C69AA9}" dt="2023-12-24T20:53:44.334" v="2922" actId="26606"/>
          <ac:spMkLst>
            <pc:docMk/>
            <pc:sldMk cId="1896551602" sldId="261"/>
            <ac:spMk id="3" creationId="{BC5A6A0D-1EC0-41A3-BCE5-374B6C66879D}"/>
          </ac:spMkLst>
        </pc:spChg>
        <pc:spChg chg="add del">
          <ac:chgData name="昌景 覃" userId="41627c2e105f12b8" providerId="LiveId" clId="{12C930EC-F791-4C3A-B397-092364C69AA9}" dt="2023-12-24T20:53:44.334" v="2922" actId="26606"/>
          <ac:spMkLst>
            <pc:docMk/>
            <pc:sldMk cId="1896551602" sldId="261"/>
            <ac:spMk id="9" creationId="{2B258D2B-6AC3-4B3A-A87C-FD7E6517826E}"/>
          </ac:spMkLst>
        </pc:spChg>
        <pc:spChg chg="add del">
          <ac:chgData name="昌景 覃" userId="41627c2e105f12b8" providerId="LiveId" clId="{12C930EC-F791-4C3A-B397-092364C69AA9}" dt="2023-12-24T20:53:44.334" v="2922" actId="26606"/>
          <ac:spMkLst>
            <pc:docMk/>
            <pc:sldMk cId="1896551602" sldId="261"/>
            <ac:spMk id="11" creationId="{8D55DD8B-9BF9-4B91-A22D-2D3F2AEFF189}"/>
          </ac:spMkLst>
        </pc:spChg>
        <pc:spChg chg="add">
          <ac:chgData name="昌景 覃" userId="41627c2e105f12b8" providerId="LiveId" clId="{12C930EC-F791-4C3A-B397-092364C69AA9}" dt="2023-12-24T20:53:44.334" v="2922" actId="26606"/>
          <ac:spMkLst>
            <pc:docMk/>
            <pc:sldMk cId="1896551602" sldId="261"/>
            <ac:spMk id="16" creationId="{F7E42047-F7E7-4687-BBE0-D4BDC8E77BB1}"/>
          </ac:spMkLst>
        </pc:spChg>
        <pc:spChg chg="add">
          <ac:chgData name="昌景 覃" userId="41627c2e105f12b8" providerId="LiveId" clId="{12C930EC-F791-4C3A-B397-092364C69AA9}" dt="2023-12-24T20:53:44.334" v="2922" actId="26606"/>
          <ac:spMkLst>
            <pc:docMk/>
            <pc:sldMk cId="1896551602" sldId="261"/>
            <ac:spMk id="46" creationId="{2C509E7A-337A-4664-BEC2-03F9BCA0A463}"/>
          </ac:spMkLst>
        </pc:spChg>
        <pc:spChg chg="add">
          <ac:chgData name="昌景 覃" userId="41627c2e105f12b8" providerId="LiveId" clId="{12C930EC-F791-4C3A-B397-092364C69AA9}" dt="2023-12-24T20:53:44.334" v="2922" actId="26606"/>
          <ac:spMkLst>
            <pc:docMk/>
            <pc:sldMk cId="1896551602" sldId="261"/>
            <ac:spMk id="48" creationId="{D9AB99AB-E300-4B19-97C3-9A12EA3C7BDA}"/>
          </ac:spMkLst>
        </pc:spChg>
        <pc:grpChg chg="add">
          <ac:chgData name="昌景 覃" userId="41627c2e105f12b8" providerId="LiveId" clId="{12C930EC-F791-4C3A-B397-092364C69AA9}" dt="2023-12-24T20:53:44.334" v="2922" actId="26606"/>
          <ac:grpSpMkLst>
            <pc:docMk/>
            <pc:sldMk cId="1896551602" sldId="261"/>
            <ac:grpSpMk id="18" creationId="{8D6F839A-C8D9-4FBC-8EFD-9E56D12F4CD0}"/>
          </ac:grpSpMkLst>
        </pc:grpChg>
        <pc:grpChg chg="add">
          <ac:chgData name="昌景 覃" userId="41627c2e105f12b8" providerId="LiveId" clId="{12C930EC-F791-4C3A-B397-092364C69AA9}" dt="2023-12-24T20:53:44.334" v="2922" actId="26606"/>
          <ac:grpSpMkLst>
            <pc:docMk/>
            <pc:sldMk cId="1896551602" sldId="261"/>
            <ac:grpSpMk id="32" creationId="{70EDA856-A216-4EEC-9AB6-A59FFC703612}"/>
          </ac:grpSpMkLst>
        </pc:grpChg>
        <pc:picChg chg="add mod ord">
          <ac:chgData name="昌景 覃" userId="41627c2e105f12b8" providerId="LiveId" clId="{12C930EC-F791-4C3A-B397-092364C69AA9}" dt="2023-12-24T20:53:44.334" v="2922" actId="26606"/>
          <ac:picMkLst>
            <pc:docMk/>
            <pc:sldMk cId="1896551602" sldId="261"/>
            <ac:picMk id="5" creationId="{D2C097A1-AF0E-C96B-6B3A-7E4C4A832FB8}"/>
          </ac:picMkLst>
        </pc:picChg>
      </pc:sldChg>
      <pc:sldChg chg="addSp delSp modSp mod setBg addAnim modAnim">
        <pc:chgData name="昌景 覃" userId="41627c2e105f12b8" providerId="LiveId" clId="{12C930EC-F791-4C3A-B397-092364C69AA9}" dt="2023-12-24T20:14:04.474" v="962"/>
        <pc:sldMkLst>
          <pc:docMk/>
          <pc:sldMk cId="2444553325" sldId="262"/>
        </pc:sldMkLst>
        <pc:spChg chg="mod">
          <ac:chgData name="昌景 覃" userId="41627c2e105f12b8" providerId="LiveId" clId="{12C930EC-F791-4C3A-B397-092364C69AA9}" dt="2023-12-24T20:13:43.818" v="957" actId="26606"/>
          <ac:spMkLst>
            <pc:docMk/>
            <pc:sldMk cId="2444553325" sldId="262"/>
            <ac:spMk id="2" creationId="{5C2AE999-9B51-4430-8082-F28E0CDADEB3}"/>
          </ac:spMkLst>
        </pc:spChg>
        <pc:spChg chg="mod">
          <ac:chgData name="昌景 覃" userId="41627c2e105f12b8" providerId="LiveId" clId="{12C930EC-F791-4C3A-B397-092364C69AA9}" dt="2023-12-24T20:13:43.818" v="957" actId="26606"/>
          <ac:spMkLst>
            <pc:docMk/>
            <pc:sldMk cId="2444553325" sldId="262"/>
            <ac:spMk id="3" creationId="{A86AD722-CA80-4B75-B96E-5694DBD0B3D5}"/>
          </ac:spMkLst>
        </pc:spChg>
        <pc:spChg chg="add del">
          <ac:chgData name="昌景 覃" userId="41627c2e105f12b8" providerId="LiveId" clId="{12C930EC-F791-4C3A-B397-092364C69AA9}" dt="2023-12-24T20:06:21.192" v="850" actId="26606"/>
          <ac:spMkLst>
            <pc:docMk/>
            <pc:sldMk cId="2444553325" sldId="262"/>
            <ac:spMk id="38" creationId="{DE91395A-2D18-4AF6-A0AC-AAA7189FED11}"/>
          </ac:spMkLst>
        </pc:spChg>
        <pc:spChg chg="add del">
          <ac:chgData name="昌景 覃" userId="41627c2e105f12b8" providerId="LiveId" clId="{12C930EC-F791-4C3A-B397-092364C69AA9}" dt="2023-12-24T20:06:21.192" v="850" actId="26606"/>
          <ac:spMkLst>
            <pc:docMk/>
            <pc:sldMk cId="2444553325" sldId="262"/>
            <ac:spMk id="40" creationId="{7BD08880-457D-4C62-A3B5-6A9B0878C7E9}"/>
          </ac:spMkLst>
        </pc:spChg>
        <pc:spChg chg="add del">
          <ac:chgData name="昌景 覃" userId="41627c2e105f12b8" providerId="LiveId" clId="{12C930EC-F791-4C3A-B397-092364C69AA9}" dt="2023-12-24T20:13:43.818" v="957" actId="26606"/>
          <ac:spMkLst>
            <pc:docMk/>
            <pc:sldMk cId="2444553325" sldId="262"/>
            <ac:spMk id="61" creationId="{DE91395A-2D18-4AF6-A0AC-AAA7189FED11}"/>
          </ac:spMkLst>
        </pc:spChg>
        <pc:spChg chg="add del">
          <ac:chgData name="昌景 覃" userId="41627c2e105f12b8" providerId="LiveId" clId="{12C930EC-F791-4C3A-B397-092364C69AA9}" dt="2023-12-24T20:13:43.818" v="957" actId="26606"/>
          <ac:spMkLst>
            <pc:docMk/>
            <pc:sldMk cId="2444553325" sldId="262"/>
            <ac:spMk id="62" creationId="{7BD08880-457D-4C62-A3B5-6A9B0878C7E9}"/>
          </ac:spMkLst>
        </pc:spChg>
        <pc:spChg chg="add">
          <ac:chgData name="昌景 覃" userId="41627c2e105f12b8" providerId="LiveId" clId="{12C930EC-F791-4C3A-B397-092364C69AA9}" dt="2023-12-24T20:13:43.818" v="957" actId="26606"/>
          <ac:spMkLst>
            <pc:docMk/>
            <pc:sldMk cId="2444553325" sldId="262"/>
            <ac:spMk id="95" creationId="{DE91395A-2D18-4AF6-A0AC-AAA7189FED11}"/>
          </ac:spMkLst>
        </pc:spChg>
        <pc:spChg chg="add">
          <ac:chgData name="昌景 覃" userId="41627c2e105f12b8" providerId="LiveId" clId="{12C930EC-F791-4C3A-B397-092364C69AA9}" dt="2023-12-24T20:13:43.818" v="957" actId="26606"/>
          <ac:spMkLst>
            <pc:docMk/>
            <pc:sldMk cId="2444553325" sldId="262"/>
            <ac:spMk id="97" creationId="{7BD08880-457D-4C62-A3B5-6A9B0878C7E9}"/>
          </ac:spMkLst>
        </pc:spChg>
        <pc:grpChg chg="add del">
          <ac:chgData name="昌景 覃" userId="41627c2e105f12b8" providerId="LiveId" clId="{12C930EC-F791-4C3A-B397-092364C69AA9}" dt="2023-12-24T20:13:43.818" v="957" actId="26606"/>
          <ac:grpSpMkLst>
            <pc:docMk/>
            <pc:sldMk cId="2444553325" sldId="262"/>
            <ac:grpSpMk id="7" creationId="{7398C59F-5A18-487B-91D6-B955AACF2E50}"/>
          </ac:grpSpMkLst>
        </pc:grpChg>
        <pc:grpChg chg="add del">
          <ac:chgData name="昌景 覃" userId="41627c2e105f12b8" providerId="LiveId" clId="{12C930EC-F791-4C3A-B397-092364C69AA9}" dt="2023-12-24T20:06:21.192" v="850" actId="26606"/>
          <ac:grpSpMkLst>
            <pc:docMk/>
            <pc:sldMk cId="2444553325" sldId="262"/>
            <ac:grpSpMk id="10" creationId="{7398C59F-5A18-487B-91D6-B955AACF2E50}"/>
          </ac:grpSpMkLst>
        </pc:grpChg>
        <pc:grpChg chg="add del">
          <ac:chgData name="昌景 覃" userId="41627c2e105f12b8" providerId="LiveId" clId="{12C930EC-F791-4C3A-B397-092364C69AA9}" dt="2023-12-24T20:06:21.192" v="850" actId="26606"/>
          <ac:grpSpMkLst>
            <pc:docMk/>
            <pc:sldMk cId="2444553325" sldId="262"/>
            <ac:grpSpMk id="24" creationId="{520234FB-542E-4550-9C2F-1B56FD41A1CA}"/>
          </ac:grpSpMkLst>
        </pc:grpChg>
        <pc:grpChg chg="add del">
          <ac:chgData name="昌景 覃" userId="41627c2e105f12b8" providerId="LiveId" clId="{12C930EC-F791-4C3A-B397-092364C69AA9}" dt="2023-12-24T20:13:43.818" v="957" actId="26606"/>
          <ac:grpSpMkLst>
            <pc:docMk/>
            <pc:sldMk cId="2444553325" sldId="262"/>
            <ac:grpSpMk id="48" creationId="{520234FB-542E-4550-9C2F-1B56FD41A1CA}"/>
          </ac:grpSpMkLst>
        </pc:grpChg>
        <pc:grpChg chg="add">
          <ac:chgData name="昌景 覃" userId="41627c2e105f12b8" providerId="LiveId" clId="{12C930EC-F791-4C3A-B397-092364C69AA9}" dt="2023-12-24T20:13:43.818" v="957" actId="26606"/>
          <ac:grpSpMkLst>
            <pc:docMk/>
            <pc:sldMk cId="2444553325" sldId="262"/>
            <ac:grpSpMk id="67" creationId="{7398C59F-5A18-487B-91D6-B955AACF2E50}"/>
          </ac:grpSpMkLst>
        </pc:grpChg>
        <pc:grpChg chg="add">
          <ac:chgData name="昌景 覃" userId="41627c2e105f12b8" providerId="LiveId" clId="{12C930EC-F791-4C3A-B397-092364C69AA9}" dt="2023-12-24T20:13:43.818" v="957" actId="26606"/>
          <ac:grpSpMkLst>
            <pc:docMk/>
            <pc:sldMk cId="2444553325" sldId="262"/>
            <ac:grpSpMk id="81" creationId="{520234FB-542E-4550-9C2F-1B56FD41A1CA}"/>
          </ac:grpSpMkLst>
        </pc:grpChg>
        <pc:picChg chg="mod">
          <ac:chgData name="昌景 覃" userId="41627c2e105f12b8" providerId="LiveId" clId="{12C930EC-F791-4C3A-B397-092364C69AA9}" dt="2023-12-24T20:13:43.818" v="957" actId="26606"/>
          <ac:picMkLst>
            <pc:docMk/>
            <pc:sldMk cId="2444553325" sldId="262"/>
            <ac:picMk id="5" creationId="{04E78D22-3FE0-47B6-AA5A-C3D518AA584C}"/>
          </ac:picMkLst>
        </pc:picChg>
      </pc:sldChg>
      <pc:sldChg chg="addSp delSp modSp mod setBg addAnim modAnim">
        <pc:chgData name="昌景 覃" userId="41627c2e105f12b8" providerId="LiveId" clId="{12C930EC-F791-4C3A-B397-092364C69AA9}" dt="2023-12-24T20:14:06.564" v="963"/>
        <pc:sldMkLst>
          <pc:docMk/>
          <pc:sldMk cId="3901370889" sldId="263"/>
        </pc:sldMkLst>
        <pc:spChg chg="mod">
          <ac:chgData name="昌景 覃" userId="41627c2e105f12b8" providerId="LiveId" clId="{12C930EC-F791-4C3A-B397-092364C69AA9}" dt="2023-12-24T20:04:39.893" v="839" actId="26606"/>
          <ac:spMkLst>
            <pc:docMk/>
            <pc:sldMk cId="3901370889" sldId="263"/>
            <ac:spMk id="2" creationId="{90D4A7A8-5ED3-4AD5-A5C3-616BF6F34456}"/>
          </ac:spMkLst>
        </pc:spChg>
        <pc:spChg chg="mod">
          <ac:chgData name="昌景 覃" userId="41627c2e105f12b8" providerId="LiveId" clId="{12C930EC-F791-4C3A-B397-092364C69AA9}" dt="2023-12-24T20:04:39.893" v="839" actId="26606"/>
          <ac:spMkLst>
            <pc:docMk/>
            <pc:sldMk cId="3901370889" sldId="263"/>
            <ac:spMk id="3" creationId="{1FB2E2CD-61BB-4BD9-AB94-44AA91218DA7}"/>
          </ac:spMkLst>
        </pc:spChg>
        <pc:spChg chg="add del">
          <ac:chgData name="昌景 覃" userId="41627c2e105f12b8" providerId="LiveId" clId="{12C930EC-F791-4C3A-B397-092364C69AA9}" dt="2023-12-24T20:04:35.356" v="838" actId="26606"/>
          <ac:spMkLst>
            <pc:docMk/>
            <pc:sldMk cId="3901370889" sldId="263"/>
            <ac:spMk id="38" creationId="{1996130F-9AB5-4DE9-8574-3AF891C5C172}"/>
          </ac:spMkLst>
        </pc:spChg>
        <pc:spChg chg="add del">
          <ac:chgData name="昌景 覃" userId="41627c2e105f12b8" providerId="LiveId" clId="{12C930EC-F791-4C3A-B397-092364C69AA9}" dt="2023-12-24T20:04:35.356" v="838" actId="26606"/>
          <ac:spMkLst>
            <pc:docMk/>
            <pc:sldMk cId="3901370889" sldId="263"/>
            <ac:spMk id="40" creationId="{3623DEAC-F39C-45D6-86DC-1033F6429528}"/>
          </ac:spMkLst>
        </pc:spChg>
        <pc:spChg chg="add del">
          <ac:chgData name="昌景 覃" userId="41627c2e105f12b8" providerId="LiveId" clId="{12C930EC-F791-4C3A-B397-092364C69AA9}" dt="2023-12-24T20:04:35.356" v="838" actId="26606"/>
          <ac:spMkLst>
            <pc:docMk/>
            <pc:sldMk cId="3901370889" sldId="263"/>
            <ac:spMk id="42" creationId="{CADF4631-3C8F-45EE-8D19-4D3E8426B34A}"/>
          </ac:spMkLst>
        </pc:spChg>
        <pc:spChg chg="add del">
          <ac:chgData name="昌景 覃" userId="41627c2e105f12b8" providerId="LiveId" clId="{12C930EC-F791-4C3A-B397-092364C69AA9}" dt="2023-12-24T20:04:35.356" v="838" actId="26606"/>
          <ac:spMkLst>
            <pc:docMk/>
            <pc:sldMk cId="3901370889" sldId="263"/>
            <ac:spMk id="72" creationId="{46FA917F-43A3-4FA3-A085-59D0DC397EFA}"/>
          </ac:spMkLst>
        </pc:spChg>
        <pc:spChg chg="add del">
          <ac:chgData name="昌景 覃" userId="41627c2e105f12b8" providerId="LiveId" clId="{12C930EC-F791-4C3A-B397-092364C69AA9}" dt="2023-12-24T20:04:35.356" v="838" actId="26606"/>
          <ac:spMkLst>
            <pc:docMk/>
            <pc:sldMk cId="3901370889" sldId="263"/>
            <ac:spMk id="74" creationId="{9CBF007B-8C8C-4F79-B037-9F4C61F9F954}"/>
          </ac:spMkLst>
        </pc:spChg>
        <pc:spChg chg="add del">
          <ac:chgData name="昌景 覃" userId="41627c2e105f12b8" providerId="LiveId" clId="{12C930EC-F791-4C3A-B397-092364C69AA9}" dt="2023-12-24T20:13:38.817" v="956" actId="26606"/>
          <ac:spMkLst>
            <pc:docMk/>
            <pc:sldMk cId="3901370889" sldId="263"/>
            <ac:spMk id="90" creationId="{DE91395A-2D18-4AF6-A0AC-AAA7189FED11}"/>
          </ac:spMkLst>
        </pc:spChg>
        <pc:spChg chg="add del">
          <ac:chgData name="昌景 覃" userId="41627c2e105f12b8" providerId="LiveId" clId="{12C930EC-F791-4C3A-B397-092364C69AA9}" dt="2023-12-24T20:13:38.817" v="956" actId="26606"/>
          <ac:spMkLst>
            <pc:docMk/>
            <pc:sldMk cId="3901370889" sldId="263"/>
            <ac:spMk id="91" creationId="{7BD08880-457D-4C62-A3B5-6A9B0878C7E9}"/>
          </ac:spMkLst>
        </pc:spChg>
        <pc:spChg chg="add">
          <ac:chgData name="昌景 覃" userId="41627c2e105f12b8" providerId="LiveId" clId="{12C930EC-F791-4C3A-B397-092364C69AA9}" dt="2023-12-24T20:13:38.817" v="956" actId="26606"/>
          <ac:spMkLst>
            <pc:docMk/>
            <pc:sldMk cId="3901370889" sldId="263"/>
            <ac:spMk id="124" creationId="{1996130F-9AB5-4DE9-8574-3AF891C5C172}"/>
          </ac:spMkLst>
        </pc:spChg>
        <pc:spChg chg="add">
          <ac:chgData name="昌景 覃" userId="41627c2e105f12b8" providerId="LiveId" clId="{12C930EC-F791-4C3A-B397-092364C69AA9}" dt="2023-12-24T20:13:38.817" v="956" actId="26606"/>
          <ac:spMkLst>
            <pc:docMk/>
            <pc:sldMk cId="3901370889" sldId="263"/>
            <ac:spMk id="126" creationId="{3623DEAC-F39C-45D6-86DC-1033F6429528}"/>
          </ac:spMkLst>
        </pc:spChg>
        <pc:grpChg chg="add del">
          <ac:chgData name="昌景 覃" userId="41627c2e105f12b8" providerId="LiveId" clId="{12C930EC-F791-4C3A-B397-092364C69AA9}" dt="2023-12-24T20:13:38.817" v="956" actId="26606"/>
          <ac:grpSpMkLst>
            <pc:docMk/>
            <pc:sldMk cId="3901370889" sldId="263"/>
            <ac:grpSpMk id="7" creationId="{7398C59F-5A18-487B-91D6-B955AACF2E50}"/>
          </ac:grpSpMkLst>
        </pc:grpChg>
        <pc:grpChg chg="add del">
          <ac:chgData name="昌景 覃" userId="41627c2e105f12b8" providerId="LiveId" clId="{12C930EC-F791-4C3A-B397-092364C69AA9}" dt="2023-12-24T20:04:35.356" v="838" actId="26606"/>
          <ac:grpSpMkLst>
            <pc:docMk/>
            <pc:sldMk cId="3901370889" sldId="263"/>
            <ac:grpSpMk id="10" creationId="{166BF9EE-F7AC-4FA5-AC7E-001B3A642F75}"/>
          </ac:grpSpMkLst>
        </pc:grpChg>
        <pc:grpChg chg="add del">
          <ac:chgData name="昌景 覃" userId="41627c2e105f12b8" providerId="LiveId" clId="{12C930EC-F791-4C3A-B397-092364C69AA9}" dt="2023-12-24T20:04:35.356" v="838" actId="26606"/>
          <ac:grpSpMkLst>
            <pc:docMk/>
            <pc:sldMk cId="3901370889" sldId="263"/>
            <ac:grpSpMk id="24" creationId="{E312DBA5-56D8-42B2-BA94-28168C2A6703}"/>
          </ac:grpSpMkLst>
        </pc:grpChg>
        <pc:grpChg chg="add del">
          <ac:chgData name="昌景 覃" userId="41627c2e105f12b8" providerId="LiveId" clId="{12C930EC-F791-4C3A-B397-092364C69AA9}" dt="2023-12-24T20:04:35.356" v="838" actId="26606"/>
          <ac:grpSpMkLst>
            <pc:docMk/>
            <pc:sldMk cId="3901370889" sldId="263"/>
            <ac:grpSpMk id="44" creationId="{F291099C-17EE-4E0E-B096-C79975050035}"/>
          </ac:grpSpMkLst>
        </pc:grpChg>
        <pc:grpChg chg="add del">
          <ac:chgData name="昌景 覃" userId="41627c2e105f12b8" providerId="LiveId" clId="{12C930EC-F791-4C3A-B397-092364C69AA9}" dt="2023-12-24T20:04:35.356" v="838" actId="26606"/>
          <ac:grpSpMkLst>
            <pc:docMk/>
            <pc:sldMk cId="3901370889" sldId="263"/>
            <ac:grpSpMk id="58" creationId="{6A54B62D-FC5C-4E1A-8D8B-279576FE5379}"/>
          </ac:grpSpMkLst>
        </pc:grpChg>
        <pc:grpChg chg="add del">
          <ac:chgData name="昌景 覃" userId="41627c2e105f12b8" providerId="LiveId" clId="{12C930EC-F791-4C3A-B397-092364C69AA9}" dt="2023-12-24T20:13:38.817" v="956" actId="26606"/>
          <ac:grpSpMkLst>
            <pc:docMk/>
            <pc:sldMk cId="3901370889" sldId="263"/>
            <ac:grpSpMk id="77" creationId="{520234FB-542E-4550-9C2F-1B56FD41A1CA}"/>
          </ac:grpSpMkLst>
        </pc:grpChg>
        <pc:grpChg chg="add">
          <ac:chgData name="昌景 覃" userId="41627c2e105f12b8" providerId="LiveId" clId="{12C930EC-F791-4C3A-B397-092364C69AA9}" dt="2023-12-24T20:13:38.817" v="956" actId="26606"/>
          <ac:grpSpMkLst>
            <pc:docMk/>
            <pc:sldMk cId="3901370889" sldId="263"/>
            <ac:grpSpMk id="96" creationId="{166BF9EE-F7AC-4FA5-AC7E-001B3A642F75}"/>
          </ac:grpSpMkLst>
        </pc:grpChg>
        <pc:grpChg chg="add">
          <ac:chgData name="昌景 覃" userId="41627c2e105f12b8" providerId="LiveId" clId="{12C930EC-F791-4C3A-B397-092364C69AA9}" dt="2023-12-24T20:13:38.817" v="956" actId="26606"/>
          <ac:grpSpMkLst>
            <pc:docMk/>
            <pc:sldMk cId="3901370889" sldId="263"/>
            <ac:grpSpMk id="110" creationId="{E312DBA5-56D8-42B2-BA94-28168C2A6703}"/>
          </ac:grpSpMkLst>
        </pc:grpChg>
        <pc:picChg chg="mod">
          <ac:chgData name="昌景 覃" userId="41627c2e105f12b8" providerId="LiveId" clId="{12C930EC-F791-4C3A-B397-092364C69AA9}" dt="2023-12-24T20:04:39.893" v="839" actId="26606"/>
          <ac:picMkLst>
            <pc:docMk/>
            <pc:sldMk cId="3901370889" sldId="263"/>
            <ac:picMk id="5" creationId="{16984C34-A179-4ABA-AF30-1D91786AC70A}"/>
          </ac:picMkLst>
        </pc:picChg>
      </pc:sldChg>
      <pc:sldChg chg="addSp delSp modSp mod setBg addAnim modAnim">
        <pc:chgData name="昌景 覃" userId="41627c2e105f12b8" providerId="LiveId" clId="{12C930EC-F791-4C3A-B397-092364C69AA9}" dt="2023-12-24T20:14:08.869" v="964"/>
        <pc:sldMkLst>
          <pc:docMk/>
          <pc:sldMk cId="4023077585" sldId="264"/>
        </pc:sldMkLst>
        <pc:spChg chg="mod">
          <ac:chgData name="昌景 覃" userId="41627c2e105f12b8" providerId="LiveId" clId="{12C930EC-F791-4C3A-B397-092364C69AA9}" dt="2023-12-24T20:04:29.745" v="836" actId="26606"/>
          <ac:spMkLst>
            <pc:docMk/>
            <pc:sldMk cId="4023077585" sldId="264"/>
            <ac:spMk id="2" creationId="{F78ABA61-D618-4210-8F98-03F59C18A5B6}"/>
          </ac:spMkLst>
        </pc:spChg>
        <pc:spChg chg="mod">
          <ac:chgData name="昌景 覃" userId="41627c2e105f12b8" providerId="LiveId" clId="{12C930EC-F791-4C3A-B397-092364C69AA9}" dt="2023-12-24T20:04:29.745" v="836" actId="26606"/>
          <ac:spMkLst>
            <pc:docMk/>
            <pc:sldMk cId="4023077585" sldId="264"/>
            <ac:spMk id="3" creationId="{6AE956DA-E4AB-4AAB-ABB4-97ADED33266A}"/>
          </ac:spMkLst>
        </pc:spChg>
        <pc:spChg chg="add del">
          <ac:chgData name="昌景 覃" userId="41627c2e105f12b8" providerId="LiveId" clId="{12C930EC-F791-4C3A-B397-092364C69AA9}" dt="2023-12-24T20:13:34.478" v="954" actId="26606"/>
          <ac:spMkLst>
            <pc:docMk/>
            <pc:sldMk cId="4023077585" sldId="264"/>
            <ac:spMk id="38" creationId="{1996130F-9AB5-4DE9-8574-3AF891C5C172}"/>
          </ac:spMkLst>
        </pc:spChg>
        <pc:spChg chg="add del">
          <ac:chgData name="昌景 覃" userId="41627c2e105f12b8" providerId="LiveId" clId="{12C930EC-F791-4C3A-B397-092364C69AA9}" dt="2023-12-24T20:13:34.478" v="954" actId="26606"/>
          <ac:spMkLst>
            <pc:docMk/>
            <pc:sldMk cId="4023077585" sldId="264"/>
            <ac:spMk id="40" creationId="{3623DEAC-F39C-45D6-86DC-1033F6429528}"/>
          </ac:spMkLst>
        </pc:spChg>
        <pc:spChg chg="add">
          <ac:chgData name="昌景 覃" userId="41627c2e105f12b8" providerId="LiveId" clId="{12C930EC-F791-4C3A-B397-092364C69AA9}" dt="2023-12-24T20:13:34.478" v="954" actId="26606"/>
          <ac:spMkLst>
            <pc:docMk/>
            <pc:sldMk cId="4023077585" sldId="264"/>
            <ac:spMk id="73" creationId="{DE91395A-2D18-4AF6-A0AC-AAA7189FED11}"/>
          </ac:spMkLst>
        </pc:spChg>
        <pc:spChg chg="add">
          <ac:chgData name="昌景 覃" userId="41627c2e105f12b8" providerId="LiveId" clId="{12C930EC-F791-4C3A-B397-092364C69AA9}" dt="2023-12-24T20:13:34.478" v="954" actId="26606"/>
          <ac:spMkLst>
            <pc:docMk/>
            <pc:sldMk cId="4023077585" sldId="264"/>
            <ac:spMk id="75" creationId="{7BD08880-457D-4C62-A3B5-6A9B0878C7E9}"/>
          </ac:spMkLst>
        </pc:spChg>
        <pc:grpChg chg="add del">
          <ac:chgData name="昌景 覃" userId="41627c2e105f12b8" providerId="LiveId" clId="{12C930EC-F791-4C3A-B397-092364C69AA9}" dt="2023-12-24T20:13:34.478" v="954" actId="26606"/>
          <ac:grpSpMkLst>
            <pc:docMk/>
            <pc:sldMk cId="4023077585" sldId="264"/>
            <ac:grpSpMk id="10" creationId="{166BF9EE-F7AC-4FA5-AC7E-001B3A642F75}"/>
          </ac:grpSpMkLst>
        </pc:grpChg>
        <pc:grpChg chg="add del">
          <ac:chgData name="昌景 覃" userId="41627c2e105f12b8" providerId="LiveId" clId="{12C930EC-F791-4C3A-B397-092364C69AA9}" dt="2023-12-24T20:13:34.478" v="954" actId="26606"/>
          <ac:grpSpMkLst>
            <pc:docMk/>
            <pc:sldMk cId="4023077585" sldId="264"/>
            <ac:grpSpMk id="24" creationId="{E312DBA5-56D8-42B2-BA94-28168C2A6703}"/>
          </ac:grpSpMkLst>
        </pc:grpChg>
        <pc:grpChg chg="add">
          <ac:chgData name="昌景 覃" userId="41627c2e105f12b8" providerId="LiveId" clId="{12C930EC-F791-4C3A-B397-092364C69AA9}" dt="2023-12-24T20:13:34.478" v="954" actId="26606"/>
          <ac:grpSpMkLst>
            <pc:docMk/>
            <pc:sldMk cId="4023077585" sldId="264"/>
            <ac:grpSpMk id="45" creationId="{7398C59F-5A18-487B-91D6-B955AACF2E50}"/>
          </ac:grpSpMkLst>
        </pc:grpChg>
        <pc:grpChg chg="add">
          <ac:chgData name="昌景 覃" userId="41627c2e105f12b8" providerId="LiveId" clId="{12C930EC-F791-4C3A-B397-092364C69AA9}" dt="2023-12-24T20:13:34.478" v="954" actId="26606"/>
          <ac:grpSpMkLst>
            <pc:docMk/>
            <pc:sldMk cId="4023077585" sldId="264"/>
            <ac:grpSpMk id="59" creationId="{520234FB-542E-4550-9C2F-1B56FD41A1CA}"/>
          </ac:grpSpMkLst>
        </pc:grpChg>
        <pc:picChg chg="mod">
          <ac:chgData name="昌景 覃" userId="41627c2e105f12b8" providerId="LiveId" clId="{12C930EC-F791-4C3A-B397-092364C69AA9}" dt="2023-12-24T20:13:34.478" v="954" actId="26606"/>
          <ac:picMkLst>
            <pc:docMk/>
            <pc:sldMk cId="4023077585" sldId="264"/>
            <ac:picMk id="5" creationId="{44112E67-26EA-40B9-9690-95DA681EEF2B}"/>
          </ac:picMkLst>
        </pc:picChg>
      </pc:sldChg>
      <pc:sldChg chg="addSp delSp modSp mod setBg addAnim delAnim">
        <pc:chgData name="昌景 覃" userId="41627c2e105f12b8" providerId="LiveId" clId="{12C930EC-F791-4C3A-B397-092364C69AA9}" dt="2023-12-24T20:14:16.679" v="965" actId="26606"/>
        <pc:sldMkLst>
          <pc:docMk/>
          <pc:sldMk cId="1719138703" sldId="265"/>
        </pc:sldMkLst>
        <pc:spChg chg="mod">
          <ac:chgData name="昌景 覃" userId="41627c2e105f12b8" providerId="LiveId" clId="{12C930EC-F791-4C3A-B397-092364C69AA9}" dt="2023-12-24T20:14:16.679" v="965" actId="26606"/>
          <ac:spMkLst>
            <pc:docMk/>
            <pc:sldMk cId="1719138703" sldId="265"/>
            <ac:spMk id="2" creationId="{6D0DE37A-F915-4A1F-AED7-39E1EB7F0D2F}"/>
          </ac:spMkLst>
        </pc:spChg>
        <pc:spChg chg="mod">
          <ac:chgData name="昌景 覃" userId="41627c2e105f12b8" providerId="LiveId" clId="{12C930EC-F791-4C3A-B397-092364C69AA9}" dt="2023-12-24T20:14:16.679" v="965" actId="26606"/>
          <ac:spMkLst>
            <pc:docMk/>
            <pc:sldMk cId="1719138703" sldId="265"/>
            <ac:spMk id="3" creationId="{B4EFC9DF-65AA-4758-915B-E44F1F3CF414}"/>
          </ac:spMkLst>
        </pc:spChg>
        <pc:spChg chg="add del">
          <ac:chgData name="昌景 覃" userId="41627c2e105f12b8" providerId="LiveId" clId="{12C930EC-F791-4C3A-B397-092364C69AA9}" dt="2023-12-24T20:14:16.679" v="965" actId="26606"/>
          <ac:spMkLst>
            <pc:docMk/>
            <pc:sldMk cId="1719138703" sldId="265"/>
            <ac:spMk id="38" creationId="{1996130F-9AB5-4DE9-8574-3AF891C5C172}"/>
          </ac:spMkLst>
        </pc:spChg>
        <pc:spChg chg="add del">
          <ac:chgData name="昌景 覃" userId="41627c2e105f12b8" providerId="LiveId" clId="{12C930EC-F791-4C3A-B397-092364C69AA9}" dt="2023-12-24T20:14:16.679" v="965" actId="26606"/>
          <ac:spMkLst>
            <pc:docMk/>
            <pc:sldMk cId="1719138703" sldId="265"/>
            <ac:spMk id="40" creationId="{3623DEAC-F39C-45D6-86DC-1033F6429528}"/>
          </ac:spMkLst>
        </pc:spChg>
        <pc:spChg chg="add del">
          <ac:chgData name="昌景 覃" userId="41627c2e105f12b8" providerId="LiveId" clId="{12C930EC-F791-4C3A-B397-092364C69AA9}" dt="2023-12-24T20:14:16.679" v="965" actId="26606"/>
          <ac:spMkLst>
            <pc:docMk/>
            <pc:sldMk cId="1719138703" sldId="265"/>
            <ac:spMk id="42" creationId="{CADF4631-3C8F-45EE-8D19-4D3E8426B34A}"/>
          </ac:spMkLst>
        </pc:spChg>
        <pc:spChg chg="add del">
          <ac:chgData name="昌景 覃" userId="41627c2e105f12b8" providerId="LiveId" clId="{12C930EC-F791-4C3A-B397-092364C69AA9}" dt="2023-12-24T20:14:16.679" v="965" actId="26606"/>
          <ac:spMkLst>
            <pc:docMk/>
            <pc:sldMk cId="1719138703" sldId="265"/>
            <ac:spMk id="72" creationId="{46FA917F-43A3-4FA3-A085-59D0DC397EFA}"/>
          </ac:spMkLst>
        </pc:spChg>
        <pc:spChg chg="add del">
          <ac:chgData name="昌景 覃" userId="41627c2e105f12b8" providerId="LiveId" clId="{12C930EC-F791-4C3A-B397-092364C69AA9}" dt="2023-12-24T20:14:16.679" v="965" actId="26606"/>
          <ac:spMkLst>
            <pc:docMk/>
            <pc:sldMk cId="1719138703" sldId="265"/>
            <ac:spMk id="74" creationId="{9CBF007B-8C8C-4F79-B037-9F4C61F9F954}"/>
          </ac:spMkLst>
        </pc:spChg>
        <pc:spChg chg="add">
          <ac:chgData name="昌景 覃" userId="41627c2e105f12b8" providerId="LiveId" clId="{12C930EC-F791-4C3A-B397-092364C69AA9}" dt="2023-12-24T20:14:16.679" v="965" actId="26606"/>
          <ac:spMkLst>
            <pc:docMk/>
            <pc:sldMk cId="1719138703" sldId="265"/>
            <ac:spMk id="107" creationId="{1996130F-9AB5-4DE9-8574-3AF891C5C172}"/>
          </ac:spMkLst>
        </pc:spChg>
        <pc:spChg chg="add">
          <ac:chgData name="昌景 覃" userId="41627c2e105f12b8" providerId="LiveId" clId="{12C930EC-F791-4C3A-B397-092364C69AA9}" dt="2023-12-24T20:14:16.679" v="965" actId="26606"/>
          <ac:spMkLst>
            <pc:docMk/>
            <pc:sldMk cId="1719138703" sldId="265"/>
            <ac:spMk id="109" creationId="{3623DEAC-F39C-45D6-86DC-1033F6429528}"/>
          </ac:spMkLst>
        </pc:spChg>
        <pc:grpChg chg="add del">
          <ac:chgData name="昌景 覃" userId="41627c2e105f12b8" providerId="LiveId" clId="{12C930EC-F791-4C3A-B397-092364C69AA9}" dt="2023-12-24T20:14:16.679" v="965" actId="26606"/>
          <ac:grpSpMkLst>
            <pc:docMk/>
            <pc:sldMk cId="1719138703" sldId="265"/>
            <ac:grpSpMk id="10" creationId="{166BF9EE-F7AC-4FA5-AC7E-001B3A642F75}"/>
          </ac:grpSpMkLst>
        </pc:grpChg>
        <pc:grpChg chg="add del">
          <ac:chgData name="昌景 覃" userId="41627c2e105f12b8" providerId="LiveId" clId="{12C930EC-F791-4C3A-B397-092364C69AA9}" dt="2023-12-24T20:14:16.679" v="965" actId="26606"/>
          <ac:grpSpMkLst>
            <pc:docMk/>
            <pc:sldMk cId="1719138703" sldId="265"/>
            <ac:grpSpMk id="24" creationId="{E312DBA5-56D8-42B2-BA94-28168C2A6703}"/>
          </ac:grpSpMkLst>
        </pc:grpChg>
        <pc:grpChg chg="add del">
          <ac:chgData name="昌景 覃" userId="41627c2e105f12b8" providerId="LiveId" clId="{12C930EC-F791-4C3A-B397-092364C69AA9}" dt="2023-12-24T20:14:16.679" v="965" actId="26606"/>
          <ac:grpSpMkLst>
            <pc:docMk/>
            <pc:sldMk cId="1719138703" sldId="265"/>
            <ac:grpSpMk id="44" creationId="{F291099C-17EE-4E0E-B096-C79975050035}"/>
          </ac:grpSpMkLst>
        </pc:grpChg>
        <pc:grpChg chg="add del">
          <ac:chgData name="昌景 覃" userId="41627c2e105f12b8" providerId="LiveId" clId="{12C930EC-F791-4C3A-B397-092364C69AA9}" dt="2023-12-24T20:14:16.679" v="965" actId="26606"/>
          <ac:grpSpMkLst>
            <pc:docMk/>
            <pc:sldMk cId="1719138703" sldId="265"/>
            <ac:grpSpMk id="58" creationId="{6A54B62D-FC5C-4E1A-8D8B-279576FE5379}"/>
          </ac:grpSpMkLst>
        </pc:grpChg>
        <pc:grpChg chg="add">
          <ac:chgData name="昌景 覃" userId="41627c2e105f12b8" providerId="LiveId" clId="{12C930EC-F791-4C3A-B397-092364C69AA9}" dt="2023-12-24T20:14:16.679" v="965" actId="26606"/>
          <ac:grpSpMkLst>
            <pc:docMk/>
            <pc:sldMk cId="1719138703" sldId="265"/>
            <ac:grpSpMk id="79" creationId="{166BF9EE-F7AC-4FA5-AC7E-001B3A642F75}"/>
          </ac:grpSpMkLst>
        </pc:grpChg>
        <pc:grpChg chg="add">
          <ac:chgData name="昌景 覃" userId="41627c2e105f12b8" providerId="LiveId" clId="{12C930EC-F791-4C3A-B397-092364C69AA9}" dt="2023-12-24T20:14:16.679" v="965" actId="26606"/>
          <ac:grpSpMkLst>
            <pc:docMk/>
            <pc:sldMk cId="1719138703" sldId="265"/>
            <ac:grpSpMk id="93" creationId="{E312DBA5-56D8-42B2-BA94-28168C2A6703}"/>
          </ac:grpSpMkLst>
        </pc:grpChg>
        <pc:picChg chg="mod">
          <ac:chgData name="昌景 覃" userId="41627c2e105f12b8" providerId="LiveId" clId="{12C930EC-F791-4C3A-B397-092364C69AA9}" dt="2023-12-24T20:14:16.679" v="965" actId="26606"/>
          <ac:picMkLst>
            <pc:docMk/>
            <pc:sldMk cId="1719138703" sldId="265"/>
            <ac:picMk id="5" creationId="{BC91D9F4-9BB0-4703-9D7E-C0812AC58E54}"/>
          </ac:picMkLst>
        </pc:picChg>
      </pc:sldChg>
      <pc:sldChg chg="delSp new del mod">
        <pc:chgData name="昌景 覃" userId="41627c2e105f12b8" providerId="LiveId" clId="{12C930EC-F791-4C3A-B397-092364C69AA9}" dt="2023-12-24T19:10:52.443" v="38" actId="47"/>
        <pc:sldMkLst>
          <pc:docMk/>
          <pc:sldMk cId="4141918490" sldId="266"/>
        </pc:sldMkLst>
        <pc:spChg chg="del">
          <ac:chgData name="昌景 覃" userId="41627c2e105f12b8" providerId="LiveId" clId="{12C930EC-F791-4C3A-B397-092364C69AA9}" dt="2023-12-24T19:10:40.927" v="1" actId="478"/>
          <ac:spMkLst>
            <pc:docMk/>
            <pc:sldMk cId="4141918490" sldId="266"/>
            <ac:spMk id="2" creationId="{8BB238B0-8E39-D560-7A46-9FDBACB7C944}"/>
          </ac:spMkLst>
        </pc:spChg>
        <pc:spChg chg="del">
          <ac:chgData name="昌景 覃" userId="41627c2e105f12b8" providerId="LiveId" clId="{12C930EC-F791-4C3A-B397-092364C69AA9}" dt="2023-12-24T19:10:40.927" v="1" actId="478"/>
          <ac:spMkLst>
            <pc:docMk/>
            <pc:sldMk cId="4141918490" sldId="266"/>
            <ac:spMk id="3" creationId="{D70B73E5-979B-1EAE-7439-B1F4F14AB14A}"/>
          </ac:spMkLst>
        </pc:spChg>
      </pc:sldChg>
      <pc:sldChg chg="addSp delSp modSp add mod">
        <pc:chgData name="昌景 覃" userId="41627c2e105f12b8" providerId="LiveId" clId="{12C930EC-F791-4C3A-B397-092364C69AA9}" dt="2023-12-24T20:22:20.367" v="1521"/>
        <pc:sldMkLst>
          <pc:docMk/>
          <pc:sldMk cId="2984666955" sldId="267"/>
        </pc:sldMkLst>
        <pc:spChg chg="mod">
          <ac:chgData name="昌景 覃" userId="41627c2e105f12b8" providerId="LiveId" clId="{12C930EC-F791-4C3A-B397-092364C69AA9}" dt="2023-12-24T19:10:50.623" v="37"/>
          <ac:spMkLst>
            <pc:docMk/>
            <pc:sldMk cId="2984666955" sldId="267"/>
            <ac:spMk id="2" creationId="{426DAA54-5925-4E0B-A9C1-5B0DE7E8FF62}"/>
          </ac:spMkLst>
        </pc:spChg>
        <pc:spChg chg="add del mod">
          <ac:chgData name="昌景 覃" userId="41627c2e105f12b8" providerId="LiveId" clId="{12C930EC-F791-4C3A-B397-092364C69AA9}" dt="2023-12-24T20:17:19.963" v="1012" actId="26606"/>
          <ac:spMkLst>
            <pc:docMk/>
            <pc:sldMk cId="2984666955" sldId="267"/>
            <ac:spMk id="3" creationId="{FA61FD37-2B53-4E6A-B88E-8FC867BC8AEF}"/>
          </ac:spMkLst>
        </pc:spChg>
        <pc:graphicFrameChg chg="add del mod modGraphic">
          <ac:chgData name="昌景 覃" userId="41627c2e105f12b8" providerId="LiveId" clId="{12C930EC-F791-4C3A-B397-092364C69AA9}" dt="2023-12-24T20:16:35.699" v="1006" actId="26606"/>
          <ac:graphicFrameMkLst>
            <pc:docMk/>
            <pc:sldMk cId="2984666955" sldId="267"/>
            <ac:graphicFrameMk id="5" creationId="{4EB642F0-B45F-E472-0779-F5ABFFC90645}"/>
          </ac:graphicFrameMkLst>
        </pc:graphicFrameChg>
        <pc:graphicFrameChg chg="add mod modGraphic">
          <ac:chgData name="昌景 覃" userId="41627c2e105f12b8" providerId="LiveId" clId="{12C930EC-F791-4C3A-B397-092364C69AA9}" dt="2023-12-24T20:22:20.367" v="1521"/>
          <ac:graphicFrameMkLst>
            <pc:docMk/>
            <pc:sldMk cId="2984666955" sldId="267"/>
            <ac:graphicFrameMk id="6" creationId="{2353796A-5F4F-F9AD-5123-9EF8E3D50512}"/>
          </ac:graphicFrameMkLst>
        </pc:graphicFrameChg>
      </pc:sldChg>
      <pc:sldChg chg="addSp delSp modSp new mod setBg">
        <pc:chgData name="昌景 覃" userId="41627c2e105f12b8" providerId="LiveId" clId="{12C930EC-F791-4C3A-B397-092364C69AA9}" dt="2023-12-24T20:20:01.442" v="1043" actId="14100"/>
        <pc:sldMkLst>
          <pc:docMk/>
          <pc:sldMk cId="1408735838" sldId="268"/>
        </pc:sldMkLst>
        <pc:spChg chg="del">
          <ac:chgData name="昌景 覃" userId="41627c2e105f12b8" providerId="LiveId" clId="{12C930EC-F791-4C3A-B397-092364C69AA9}" dt="2023-12-24T20:02:24.180" v="805" actId="478"/>
          <ac:spMkLst>
            <pc:docMk/>
            <pc:sldMk cId="1408735838" sldId="268"/>
            <ac:spMk id="2" creationId="{53A11043-093D-6E14-9777-4C885A6C0BA9}"/>
          </ac:spMkLst>
        </pc:spChg>
        <pc:spChg chg="del">
          <ac:chgData name="昌景 覃" userId="41627c2e105f12b8" providerId="LiveId" clId="{12C930EC-F791-4C3A-B397-092364C69AA9}" dt="2023-12-24T20:02:40.356" v="807" actId="478"/>
          <ac:spMkLst>
            <pc:docMk/>
            <pc:sldMk cId="1408735838" sldId="268"/>
            <ac:spMk id="3" creationId="{B96F2F0B-52B6-00AB-C410-E87C11BC6A07}"/>
          </ac:spMkLst>
        </pc:spChg>
        <pc:spChg chg="add mod">
          <ac:chgData name="昌景 覃" userId="41627c2e105f12b8" providerId="LiveId" clId="{12C930EC-F791-4C3A-B397-092364C69AA9}" dt="2023-12-24T20:19:52.749" v="1041" actId="26606"/>
          <ac:spMkLst>
            <pc:docMk/>
            <pc:sldMk cId="1408735838" sldId="268"/>
            <ac:spMk id="4" creationId="{E8648F9D-F0FC-82C2-F9D8-FDCF16B7588F}"/>
          </ac:spMkLst>
        </pc:spChg>
        <pc:spChg chg="add">
          <ac:chgData name="昌景 覃" userId="41627c2e105f12b8" providerId="LiveId" clId="{12C930EC-F791-4C3A-B397-092364C69AA9}" dt="2023-12-24T20:19:52.749" v="1041" actId="26606"/>
          <ac:spMkLst>
            <pc:docMk/>
            <pc:sldMk cId="1408735838" sldId="268"/>
            <ac:spMk id="41" creationId="{1996130F-9AB5-4DE9-8574-3AF891C5C172}"/>
          </ac:spMkLst>
        </pc:spChg>
        <pc:spChg chg="add">
          <ac:chgData name="昌景 覃" userId="41627c2e105f12b8" providerId="LiveId" clId="{12C930EC-F791-4C3A-B397-092364C69AA9}" dt="2023-12-24T20:19:52.749" v="1041" actId="26606"/>
          <ac:spMkLst>
            <pc:docMk/>
            <pc:sldMk cId="1408735838" sldId="268"/>
            <ac:spMk id="43" creationId="{3623DEAC-F39C-45D6-86DC-1033F6429528}"/>
          </ac:spMkLst>
        </pc:spChg>
        <pc:spChg chg="add">
          <ac:chgData name="昌景 覃" userId="41627c2e105f12b8" providerId="LiveId" clId="{12C930EC-F791-4C3A-B397-092364C69AA9}" dt="2023-12-24T20:19:52.749" v="1041" actId="26606"/>
          <ac:spMkLst>
            <pc:docMk/>
            <pc:sldMk cId="1408735838" sldId="268"/>
            <ac:spMk id="45" creationId="{A692209D-B607-46C3-8560-07AF72291659}"/>
          </ac:spMkLst>
        </pc:spChg>
        <pc:spChg chg="add">
          <ac:chgData name="昌景 覃" userId="41627c2e105f12b8" providerId="LiveId" clId="{12C930EC-F791-4C3A-B397-092364C69AA9}" dt="2023-12-24T20:19:52.749" v="1041" actId="26606"/>
          <ac:spMkLst>
            <pc:docMk/>
            <pc:sldMk cId="1408735838" sldId="268"/>
            <ac:spMk id="47" creationId="{94874638-CF15-4908-BC4B-4908744D0BAF}"/>
          </ac:spMkLst>
        </pc:spChg>
        <pc:spChg chg="add">
          <ac:chgData name="昌景 覃" userId="41627c2e105f12b8" providerId="LiveId" clId="{12C930EC-F791-4C3A-B397-092364C69AA9}" dt="2023-12-24T20:19:52.749" v="1041" actId="26606"/>
          <ac:spMkLst>
            <pc:docMk/>
            <pc:sldMk cId="1408735838" sldId="268"/>
            <ac:spMk id="49" creationId="{5F1B8348-CD6E-4561-A704-C232D9A2676D}"/>
          </ac:spMkLst>
        </pc:spChg>
        <pc:grpChg chg="add">
          <ac:chgData name="昌景 覃" userId="41627c2e105f12b8" providerId="LiveId" clId="{12C930EC-F791-4C3A-B397-092364C69AA9}" dt="2023-12-24T20:19:52.749" v="1041" actId="26606"/>
          <ac:grpSpMkLst>
            <pc:docMk/>
            <pc:sldMk cId="1408735838" sldId="268"/>
            <ac:grpSpMk id="13" creationId="{166BF9EE-F7AC-4FA5-AC7E-001B3A642F75}"/>
          </ac:grpSpMkLst>
        </pc:grpChg>
        <pc:grpChg chg="add">
          <ac:chgData name="昌景 覃" userId="41627c2e105f12b8" providerId="LiveId" clId="{12C930EC-F791-4C3A-B397-092364C69AA9}" dt="2023-12-24T20:19:52.749" v="1041" actId="26606"/>
          <ac:grpSpMkLst>
            <pc:docMk/>
            <pc:sldMk cId="1408735838" sldId="268"/>
            <ac:grpSpMk id="27" creationId="{E312DBA5-56D8-42B2-BA94-28168C2A6703}"/>
          </ac:grpSpMkLst>
        </pc:grpChg>
        <pc:picChg chg="add del mod">
          <ac:chgData name="昌景 覃" userId="41627c2e105f12b8" providerId="LiveId" clId="{12C930EC-F791-4C3A-B397-092364C69AA9}" dt="2023-12-24T20:03:43.133" v="821" actId="478"/>
          <ac:picMkLst>
            <pc:docMk/>
            <pc:sldMk cId="1408735838" sldId="268"/>
            <ac:picMk id="6" creationId="{3C5E6AD8-B61B-74AC-A1BD-12FD2629311B}"/>
          </ac:picMkLst>
        </pc:picChg>
        <pc:picChg chg="add del mod">
          <ac:chgData name="昌景 覃" userId="41627c2e105f12b8" providerId="LiveId" clId="{12C930EC-F791-4C3A-B397-092364C69AA9}" dt="2023-12-24T20:20:01.442" v="1043" actId="14100"/>
          <ac:picMkLst>
            <pc:docMk/>
            <pc:sldMk cId="1408735838" sldId="268"/>
            <ac:picMk id="8" creationId="{90886E95-BADA-EC46-DE29-425A775C1375}"/>
          </ac:picMkLst>
        </pc:picChg>
      </pc:sldChg>
      <pc:sldChg chg="addSp delSp modSp add mod setBg modAnim delDesignElem">
        <pc:chgData name="昌景 覃" userId="41627c2e105f12b8" providerId="LiveId" clId="{12C930EC-F791-4C3A-B397-092364C69AA9}" dt="2023-12-24T20:14:01.430" v="961"/>
        <pc:sldMkLst>
          <pc:docMk/>
          <pc:sldMk cId="2240173328" sldId="269"/>
        </pc:sldMkLst>
        <pc:spChg chg="mod">
          <ac:chgData name="昌景 覃" userId="41627c2e105f12b8" providerId="LiveId" clId="{12C930EC-F791-4C3A-B397-092364C69AA9}" dt="2023-12-24T20:08:00.071" v="879" actId="1076"/>
          <ac:spMkLst>
            <pc:docMk/>
            <pc:sldMk cId="2240173328" sldId="269"/>
            <ac:spMk id="2" creationId="{90D4A7A8-5ED3-4AD5-A5C3-616BF6F34456}"/>
          </ac:spMkLst>
        </pc:spChg>
        <pc:spChg chg="mod">
          <ac:chgData name="昌景 覃" userId="41627c2e105f12b8" providerId="LiveId" clId="{12C930EC-F791-4C3A-B397-092364C69AA9}" dt="2023-12-24T20:13:54.275" v="960" actId="20577"/>
          <ac:spMkLst>
            <pc:docMk/>
            <pc:sldMk cId="2240173328" sldId="269"/>
            <ac:spMk id="3" creationId="{1FB2E2CD-61BB-4BD9-AB94-44AA91218DA7}"/>
          </ac:spMkLst>
        </pc:spChg>
        <pc:spChg chg="add">
          <ac:chgData name="昌景 覃" userId="41627c2e105f12b8" providerId="LiveId" clId="{12C930EC-F791-4C3A-B397-092364C69AA9}" dt="2023-12-24T20:07:02.987" v="860" actId="26606"/>
          <ac:spMkLst>
            <pc:docMk/>
            <pc:sldMk cId="2240173328" sldId="269"/>
            <ac:spMk id="38" creationId="{DE91395A-2D18-4AF6-A0AC-AAA7189FED11}"/>
          </ac:spMkLst>
        </pc:spChg>
        <pc:spChg chg="add">
          <ac:chgData name="昌景 覃" userId="41627c2e105f12b8" providerId="LiveId" clId="{12C930EC-F791-4C3A-B397-092364C69AA9}" dt="2023-12-24T20:07:02.987" v="860" actId="26606"/>
          <ac:spMkLst>
            <pc:docMk/>
            <pc:sldMk cId="2240173328" sldId="269"/>
            <ac:spMk id="40" creationId="{7BD08880-457D-4C62-A3B5-6A9B0878C7E9}"/>
          </ac:spMkLst>
        </pc:spChg>
        <pc:spChg chg="del">
          <ac:chgData name="昌景 覃" userId="41627c2e105f12b8" providerId="LiveId" clId="{12C930EC-F791-4C3A-B397-092364C69AA9}" dt="2023-12-24T20:07:01.232" v="859"/>
          <ac:spMkLst>
            <pc:docMk/>
            <pc:sldMk cId="2240173328" sldId="269"/>
            <ac:spMk id="90" creationId="{DE91395A-2D18-4AF6-A0AC-AAA7189FED11}"/>
          </ac:spMkLst>
        </pc:spChg>
        <pc:spChg chg="del">
          <ac:chgData name="昌景 覃" userId="41627c2e105f12b8" providerId="LiveId" clId="{12C930EC-F791-4C3A-B397-092364C69AA9}" dt="2023-12-24T20:07:01.232" v="859"/>
          <ac:spMkLst>
            <pc:docMk/>
            <pc:sldMk cId="2240173328" sldId="269"/>
            <ac:spMk id="91" creationId="{7BD08880-457D-4C62-A3B5-6A9B0878C7E9}"/>
          </ac:spMkLst>
        </pc:spChg>
        <pc:grpChg chg="del">
          <ac:chgData name="昌景 覃" userId="41627c2e105f12b8" providerId="LiveId" clId="{12C930EC-F791-4C3A-B397-092364C69AA9}" dt="2023-12-24T20:07:01.232" v="859"/>
          <ac:grpSpMkLst>
            <pc:docMk/>
            <pc:sldMk cId="2240173328" sldId="269"/>
            <ac:grpSpMk id="7" creationId="{7398C59F-5A18-487B-91D6-B955AACF2E50}"/>
          </ac:grpSpMkLst>
        </pc:grpChg>
        <pc:grpChg chg="add">
          <ac:chgData name="昌景 覃" userId="41627c2e105f12b8" providerId="LiveId" clId="{12C930EC-F791-4C3A-B397-092364C69AA9}" dt="2023-12-24T20:07:02.987" v="860" actId="26606"/>
          <ac:grpSpMkLst>
            <pc:docMk/>
            <pc:sldMk cId="2240173328" sldId="269"/>
            <ac:grpSpMk id="10" creationId="{7398C59F-5A18-487B-91D6-B955AACF2E50}"/>
          </ac:grpSpMkLst>
        </pc:grpChg>
        <pc:grpChg chg="add">
          <ac:chgData name="昌景 覃" userId="41627c2e105f12b8" providerId="LiveId" clId="{12C930EC-F791-4C3A-B397-092364C69AA9}" dt="2023-12-24T20:07:02.987" v="860" actId="26606"/>
          <ac:grpSpMkLst>
            <pc:docMk/>
            <pc:sldMk cId="2240173328" sldId="269"/>
            <ac:grpSpMk id="24" creationId="{520234FB-542E-4550-9C2F-1B56FD41A1CA}"/>
          </ac:grpSpMkLst>
        </pc:grpChg>
        <pc:grpChg chg="del">
          <ac:chgData name="昌景 覃" userId="41627c2e105f12b8" providerId="LiveId" clId="{12C930EC-F791-4C3A-B397-092364C69AA9}" dt="2023-12-24T20:07:01.232" v="859"/>
          <ac:grpSpMkLst>
            <pc:docMk/>
            <pc:sldMk cId="2240173328" sldId="269"/>
            <ac:grpSpMk id="77" creationId="{520234FB-542E-4550-9C2F-1B56FD41A1CA}"/>
          </ac:grpSpMkLst>
        </pc:grpChg>
        <pc:picChg chg="add mod">
          <ac:chgData name="昌景 覃" userId="41627c2e105f12b8" providerId="LiveId" clId="{12C930EC-F791-4C3A-B397-092364C69AA9}" dt="2023-12-24T20:11:58.232" v="941" actId="14100"/>
          <ac:picMkLst>
            <pc:docMk/>
            <pc:sldMk cId="2240173328" sldId="269"/>
            <ac:picMk id="4" creationId="{1A273D40-F676-5C5A-AFD2-3923BE7AEBCE}"/>
          </ac:picMkLst>
        </pc:picChg>
        <pc:picChg chg="del mod">
          <ac:chgData name="昌景 覃" userId="41627c2e105f12b8" providerId="LiveId" clId="{12C930EC-F791-4C3A-B397-092364C69AA9}" dt="2023-12-24T20:07:37.770" v="870" actId="478"/>
          <ac:picMkLst>
            <pc:docMk/>
            <pc:sldMk cId="2240173328" sldId="269"/>
            <ac:picMk id="5" creationId="{16984C34-A179-4ABA-AF30-1D91786AC70A}"/>
          </ac:picMkLst>
        </pc:picChg>
        <pc:picChg chg="add mod">
          <ac:chgData name="昌景 覃" userId="41627c2e105f12b8" providerId="LiveId" clId="{12C930EC-F791-4C3A-B397-092364C69AA9}" dt="2023-12-24T20:12:00.598" v="943" actId="14100"/>
          <ac:picMkLst>
            <pc:docMk/>
            <pc:sldMk cId="2240173328" sldId="269"/>
            <ac:picMk id="5" creationId="{86110C9E-5872-A75C-8EAC-2F7469D0D7E0}"/>
          </ac:picMkLst>
        </pc:picChg>
      </pc:sldChg>
      <pc:sldChg chg="addSp delSp add del setBg delDesignElem">
        <pc:chgData name="昌景 覃" userId="41627c2e105f12b8" providerId="LiveId" clId="{12C930EC-F791-4C3A-B397-092364C69AA9}" dt="2023-12-24T20:06:20.197" v="848"/>
        <pc:sldMkLst>
          <pc:docMk/>
          <pc:sldMk cId="2349395852" sldId="269"/>
        </pc:sldMkLst>
        <pc:spChg chg="add del">
          <ac:chgData name="昌景 覃" userId="41627c2e105f12b8" providerId="LiveId" clId="{12C930EC-F791-4C3A-B397-092364C69AA9}" dt="2023-12-24T20:06:20.197" v="848"/>
          <ac:spMkLst>
            <pc:docMk/>
            <pc:sldMk cId="2349395852" sldId="269"/>
            <ac:spMk id="38" creationId="{DE91395A-2D18-4AF6-A0AC-AAA7189FED11}"/>
          </ac:spMkLst>
        </pc:spChg>
        <pc:spChg chg="add del">
          <ac:chgData name="昌景 覃" userId="41627c2e105f12b8" providerId="LiveId" clId="{12C930EC-F791-4C3A-B397-092364C69AA9}" dt="2023-12-24T20:06:20.197" v="848"/>
          <ac:spMkLst>
            <pc:docMk/>
            <pc:sldMk cId="2349395852" sldId="269"/>
            <ac:spMk id="40" creationId="{7BD08880-457D-4C62-A3B5-6A9B0878C7E9}"/>
          </ac:spMkLst>
        </pc:spChg>
        <pc:grpChg chg="add del">
          <ac:chgData name="昌景 覃" userId="41627c2e105f12b8" providerId="LiveId" clId="{12C930EC-F791-4C3A-B397-092364C69AA9}" dt="2023-12-24T20:06:20.197" v="848"/>
          <ac:grpSpMkLst>
            <pc:docMk/>
            <pc:sldMk cId="2349395852" sldId="269"/>
            <ac:grpSpMk id="10" creationId="{7398C59F-5A18-487B-91D6-B955AACF2E50}"/>
          </ac:grpSpMkLst>
        </pc:grpChg>
        <pc:grpChg chg="add del">
          <ac:chgData name="昌景 覃" userId="41627c2e105f12b8" providerId="LiveId" clId="{12C930EC-F791-4C3A-B397-092364C69AA9}" dt="2023-12-24T20:06:20.197" v="848"/>
          <ac:grpSpMkLst>
            <pc:docMk/>
            <pc:sldMk cId="2349395852" sldId="269"/>
            <ac:grpSpMk id="24" creationId="{520234FB-542E-4550-9C2F-1B56FD41A1CA}"/>
          </ac:grpSpMkLst>
        </pc:grpChg>
      </pc:sldChg>
      <pc:sldChg chg="addSp delSp modSp add mod">
        <pc:chgData name="昌景 覃" userId="41627c2e105f12b8" providerId="LiveId" clId="{12C930EC-F791-4C3A-B397-092364C69AA9}" dt="2023-12-24T20:25:19.361" v="1992" actId="1076"/>
        <pc:sldMkLst>
          <pc:docMk/>
          <pc:sldMk cId="894586268" sldId="270"/>
        </pc:sldMkLst>
        <pc:spChg chg="add mod topLvl">
          <ac:chgData name="昌景 覃" userId="41627c2e105f12b8" providerId="LiveId" clId="{12C930EC-F791-4C3A-B397-092364C69AA9}" dt="2023-12-24T20:23:04.949" v="1528" actId="478"/>
          <ac:spMkLst>
            <pc:docMk/>
            <pc:sldMk cId="894586268" sldId="270"/>
            <ac:spMk id="4" creationId="{21420C47-4A2B-125C-EF69-5B7EFCD6E428}"/>
          </ac:spMkLst>
        </pc:spChg>
        <pc:spChg chg="add del mod topLvl">
          <ac:chgData name="昌景 覃" userId="41627c2e105f12b8" providerId="LiveId" clId="{12C930EC-F791-4C3A-B397-092364C69AA9}" dt="2023-12-24T20:23:04.949" v="1528" actId="478"/>
          <ac:spMkLst>
            <pc:docMk/>
            <pc:sldMk cId="894586268" sldId="270"/>
            <ac:spMk id="5" creationId="{618913DA-255E-C04B-C582-71152AACBD83}"/>
          </ac:spMkLst>
        </pc:spChg>
        <pc:spChg chg="add mod">
          <ac:chgData name="昌景 覃" userId="41627c2e105f12b8" providerId="LiveId" clId="{12C930EC-F791-4C3A-B397-092364C69AA9}" dt="2023-12-24T20:23:11.250" v="1529"/>
          <ac:spMkLst>
            <pc:docMk/>
            <pc:sldMk cId="894586268" sldId="270"/>
            <ac:spMk id="8" creationId="{6E227C25-C7E9-33AF-141C-399577E424EC}"/>
          </ac:spMkLst>
        </pc:spChg>
        <pc:spChg chg="add mod">
          <ac:chgData name="昌景 覃" userId="41627c2e105f12b8" providerId="LiveId" clId="{12C930EC-F791-4C3A-B397-092364C69AA9}" dt="2023-12-24T20:25:19.361" v="1992" actId="1076"/>
          <ac:spMkLst>
            <pc:docMk/>
            <pc:sldMk cId="894586268" sldId="270"/>
            <ac:spMk id="9" creationId="{C47496CB-53F2-8240-2CC4-C5E53145D031}"/>
          </ac:spMkLst>
        </pc:spChg>
        <pc:grpChg chg="add del mod">
          <ac:chgData name="昌景 覃" userId="41627c2e105f12b8" providerId="LiveId" clId="{12C930EC-F791-4C3A-B397-092364C69AA9}" dt="2023-12-24T20:23:04.949" v="1528" actId="478"/>
          <ac:grpSpMkLst>
            <pc:docMk/>
            <pc:sldMk cId="894586268" sldId="270"/>
            <ac:grpSpMk id="3" creationId="{CD0532A5-3283-DC7D-9FAA-1F98018CC506}"/>
          </ac:grpSpMkLst>
        </pc:grpChg>
        <pc:grpChg chg="add mod">
          <ac:chgData name="昌景 覃" userId="41627c2e105f12b8" providerId="LiveId" clId="{12C930EC-F791-4C3A-B397-092364C69AA9}" dt="2023-12-24T20:25:16.417" v="1991" actId="1076"/>
          <ac:grpSpMkLst>
            <pc:docMk/>
            <pc:sldMk cId="894586268" sldId="270"/>
            <ac:grpSpMk id="7" creationId="{F3604BA3-D818-4760-7F4B-2FF698553745}"/>
          </ac:grpSpMkLst>
        </pc:grpChg>
        <pc:graphicFrameChg chg="mod">
          <ac:chgData name="昌景 覃" userId="41627c2e105f12b8" providerId="LiveId" clId="{12C930EC-F791-4C3A-B397-092364C69AA9}" dt="2023-12-24T20:25:02.046" v="1988"/>
          <ac:graphicFrameMkLst>
            <pc:docMk/>
            <pc:sldMk cId="894586268" sldId="270"/>
            <ac:graphicFrameMk id="6" creationId="{2353796A-5F4F-F9AD-5123-9EF8E3D50512}"/>
          </ac:graphicFrameMkLst>
        </pc:graphicFrameChg>
      </pc:sldChg>
      <pc:sldChg chg="addSp delSp modSp add mod setBg delDesignElem">
        <pc:chgData name="昌景 覃" userId="41627c2e105f12b8" providerId="LiveId" clId="{12C930EC-F791-4C3A-B397-092364C69AA9}" dt="2023-12-24T20:28:47.444" v="2004" actId="1076"/>
        <pc:sldMkLst>
          <pc:docMk/>
          <pc:sldMk cId="2881306126" sldId="271"/>
        </pc:sldMkLst>
        <pc:spChg chg="add">
          <ac:chgData name="昌景 覃" userId="41627c2e105f12b8" providerId="LiveId" clId="{12C930EC-F791-4C3A-B397-092364C69AA9}" dt="2023-12-24T20:28:25.298" v="1997" actId="26606"/>
          <ac:spMkLst>
            <pc:docMk/>
            <pc:sldMk cId="2881306126" sldId="271"/>
            <ac:spMk id="22" creationId="{A692209D-B607-46C3-8560-07AF72291659}"/>
          </ac:spMkLst>
        </pc:spChg>
        <pc:spChg chg="add">
          <ac:chgData name="昌景 覃" userId="41627c2e105f12b8" providerId="LiveId" clId="{12C930EC-F791-4C3A-B397-092364C69AA9}" dt="2023-12-24T20:28:25.298" v="1997" actId="26606"/>
          <ac:spMkLst>
            <pc:docMk/>
            <pc:sldMk cId="2881306126" sldId="271"/>
            <ac:spMk id="36" creationId="{94874638-CF15-4908-BC4B-4908744D0BAF}"/>
          </ac:spMkLst>
        </pc:spChg>
        <pc:spChg chg="add">
          <ac:chgData name="昌景 覃" userId="41627c2e105f12b8" providerId="LiveId" clId="{12C930EC-F791-4C3A-B397-092364C69AA9}" dt="2023-12-24T20:28:25.298" v="1997" actId="26606"/>
          <ac:spMkLst>
            <pc:docMk/>
            <pc:sldMk cId="2881306126" sldId="271"/>
            <ac:spMk id="37" creationId="{1996130F-9AB5-4DE9-8574-3AF891C5C172}"/>
          </ac:spMkLst>
        </pc:spChg>
        <pc:spChg chg="add">
          <ac:chgData name="昌景 覃" userId="41627c2e105f12b8" providerId="LiveId" clId="{12C930EC-F791-4C3A-B397-092364C69AA9}" dt="2023-12-24T20:28:25.298" v="1997" actId="26606"/>
          <ac:spMkLst>
            <pc:docMk/>
            <pc:sldMk cId="2881306126" sldId="271"/>
            <ac:spMk id="38" creationId="{5F1B8348-CD6E-4561-A704-C232D9A2676D}"/>
          </ac:spMkLst>
        </pc:spChg>
        <pc:spChg chg="add">
          <ac:chgData name="昌景 覃" userId="41627c2e105f12b8" providerId="LiveId" clId="{12C930EC-F791-4C3A-B397-092364C69AA9}" dt="2023-12-24T20:28:25.298" v="1997" actId="26606"/>
          <ac:spMkLst>
            <pc:docMk/>
            <pc:sldMk cId="2881306126" sldId="271"/>
            <ac:spMk id="39" creationId="{3623DEAC-F39C-45D6-86DC-1033F6429528}"/>
          </ac:spMkLst>
        </pc:spChg>
        <pc:spChg chg="del">
          <ac:chgData name="昌景 覃" userId="41627c2e105f12b8" providerId="LiveId" clId="{12C930EC-F791-4C3A-B397-092364C69AA9}" dt="2023-12-24T20:27:40.405" v="1994"/>
          <ac:spMkLst>
            <pc:docMk/>
            <pc:sldMk cId="2881306126" sldId="271"/>
            <ac:spMk id="41" creationId="{1996130F-9AB5-4DE9-8574-3AF891C5C172}"/>
          </ac:spMkLst>
        </pc:spChg>
        <pc:spChg chg="del">
          <ac:chgData name="昌景 覃" userId="41627c2e105f12b8" providerId="LiveId" clId="{12C930EC-F791-4C3A-B397-092364C69AA9}" dt="2023-12-24T20:27:40.405" v="1994"/>
          <ac:spMkLst>
            <pc:docMk/>
            <pc:sldMk cId="2881306126" sldId="271"/>
            <ac:spMk id="43" creationId="{3623DEAC-F39C-45D6-86DC-1033F6429528}"/>
          </ac:spMkLst>
        </pc:spChg>
        <pc:spChg chg="del">
          <ac:chgData name="昌景 覃" userId="41627c2e105f12b8" providerId="LiveId" clId="{12C930EC-F791-4C3A-B397-092364C69AA9}" dt="2023-12-24T20:27:40.405" v="1994"/>
          <ac:spMkLst>
            <pc:docMk/>
            <pc:sldMk cId="2881306126" sldId="271"/>
            <ac:spMk id="45" creationId="{A692209D-B607-46C3-8560-07AF72291659}"/>
          </ac:spMkLst>
        </pc:spChg>
        <pc:spChg chg="del">
          <ac:chgData name="昌景 覃" userId="41627c2e105f12b8" providerId="LiveId" clId="{12C930EC-F791-4C3A-B397-092364C69AA9}" dt="2023-12-24T20:27:40.405" v="1994"/>
          <ac:spMkLst>
            <pc:docMk/>
            <pc:sldMk cId="2881306126" sldId="271"/>
            <ac:spMk id="47" creationId="{94874638-CF15-4908-BC4B-4908744D0BAF}"/>
          </ac:spMkLst>
        </pc:spChg>
        <pc:spChg chg="del">
          <ac:chgData name="昌景 覃" userId="41627c2e105f12b8" providerId="LiveId" clId="{12C930EC-F791-4C3A-B397-092364C69AA9}" dt="2023-12-24T20:27:40.405" v="1994"/>
          <ac:spMkLst>
            <pc:docMk/>
            <pc:sldMk cId="2881306126" sldId="271"/>
            <ac:spMk id="49" creationId="{5F1B8348-CD6E-4561-A704-C232D9A2676D}"/>
          </ac:spMkLst>
        </pc:spChg>
        <pc:grpChg chg="add">
          <ac:chgData name="昌景 覃" userId="41627c2e105f12b8" providerId="LiveId" clId="{12C930EC-F791-4C3A-B397-092364C69AA9}" dt="2023-12-24T20:28:25.298" v="1997" actId="26606"/>
          <ac:grpSpMkLst>
            <pc:docMk/>
            <pc:sldMk cId="2881306126" sldId="271"/>
            <ac:grpSpMk id="9" creationId="{166BF9EE-F7AC-4FA5-AC7E-001B3A642F75}"/>
          </ac:grpSpMkLst>
        </pc:grpChg>
        <pc:grpChg chg="del">
          <ac:chgData name="昌景 覃" userId="41627c2e105f12b8" providerId="LiveId" clId="{12C930EC-F791-4C3A-B397-092364C69AA9}" dt="2023-12-24T20:27:40.405" v="1994"/>
          <ac:grpSpMkLst>
            <pc:docMk/>
            <pc:sldMk cId="2881306126" sldId="271"/>
            <ac:grpSpMk id="13" creationId="{166BF9EE-F7AC-4FA5-AC7E-001B3A642F75}"/>
          </ac:grpSpMkLst>
        </pc:grpChg>
        <pc:grpChg chg="add">
          <ac:chgData name="昌景 覃" userId="41627c2e105f12b8" providerId="LiveId" clId="{12C930EC-F791-4C3A-B397-092364C69AA9}" dt="2023-12-24T20:28:25.298" v="1997" actId="26606"/>
          <ac:grpSpMkLst>
            <pc:docMk/>
            <pc:sldMk cId="2881306126" sldId="271"/>
            <ac:grpSpMk id="23" creationId="{E312DBA5-56D8-42B2-BA94-28168C2A6703}"/>
          </ac:grpSpMkLst>
        </pc:grpChg>
        <pc:grpChg chg="del">
          <ac:chgData name="昌景 覃" userId="41627c2e105f12b8" providerId="LiveId" clId="{12C930EC-F791-4C3A-B397-092364C69AA9}" dt="2023-12-24T20:27:40.405" v="1994"/>
          <ac:grpSpMkLst>
            <pc:docMk/>
            <pc:sldMk cId="2881306126" sldId="271"/>
            <ac:grpSpMk id="27" creationId="{E312DBA5-56D8-42B2-BA94-28168C2A6703}"/>
          </ac:grpSpMkLst>
        </pc:grpChg>
        <pc:picChg chg="add mod">
          <ac:chgData name="昌景 覃" userId="41627c2e105f12b8" providerId="LiveId" clId="{12C930EC-F791-4C3A-B397-092364C69AA9}" dt="2023-12-24T20:28:47.444" v="2004" actId="1076"/>
          <ac:picMkLst>
            <pc:docMk/>
            <pc:sldMk cId="2881306126" sldId="271"/>
            <ac:picMk id="3" creationId="{5732A832-1663-C5ED-FA8A-6B43D0320256}"/>
          </ac:picMkLst>
        </pc:picChg>
        <pc:picChg chg="del">
          <ac:chgData name="昌景 覃" userId="41627c2e105f12b8" providerId="LiveId" clId="{12C930EC-F791-4C3A-B397-092364C69AA9}" dt="2023-12-24T20:28:21.859" v="1996" actId="478"/>
          <ac:picMkLst>
            <pc:docMk/>
            <pc:sldMk cId="2881306126" sldId="271"/>
            <ac:picMk id="8" creationId="{90886E95-BADA-EC46-DE29-425A775C1375}"/>
          </ac:picMkLst>
        </pc:picChg>
      </pc:sldChg>
      <pc:sldChg chg="modSp add mod">
        <pc:chgData name="昌景 覃" userId="41627c2e105f12b8" providerId="LiveId" clId="{12C930EC-F791-4C3A-B397-092364C69AA9}" dt="2023-12-24T20:52:36.478" v="2913"/>
        <pc:sldMkLst>
          <pc:docMk/>
          <pc:sldMk cId="1081509930" sldId="272"/>
        </pc:sldMkLst>
        <pc:spChg chg="mod">
          <ac:chgData name="昌景 覃" userId="41627c2e105f12b8" providerId="LiveId" clId="{12C930EC-F791-4C3A-B397-092364C69AA9}" dt="2023-12-24T20:51:53.318" v="2729"/>
          <ac:spMkLst>
            <pc:docMk/>
            <pc:sldMk cId="1081509930" sldId="272"/>
            <ac:spMk id="9" creationId="{C47496CB-53F2-8240-2CC4-C5E53145D031}"/>
          </ac:spMkLst>
        </pc:spChg>
        <pc:graphicFrameChg chg="mod">
          <ac:chgData name="昌景 覃" userId="41627c2e105f12b8" providerId="LiveId" clId="{12C930EC-F791-4C3A-B397-092364C69AA9}" dt="2023-12-24T20:52:36.478" v="2913"/>
          <ac:graphicFrameMkLst>
            <pc:docMk/>
            <pc:sldMk cId="1081509930" sldId="272"/>
            <ac:graphicFrameMk id="6" creationId="{2353796A-5F4F-F9AD-5123-9EF8E3D50512}"/>
          </ac:graphicFrameMkLst>
        </pc:graphicFrameChg>
      </pc:sldChg>
      <pc:sldChg chg="addSp delSp modSp add mod setBg delDesignElem">
        <pc:chgData name="昌景 覃" userId="41627c2e105f12b8" providerId="LiveId" clId="{12C930EC-F791-4C3A-B397-092364C69AA9}" dt="2023-12-24T20:53:07.214" v="2920" actId="14100"/>
        <pc:sldMkLst>
          <pc:docMk/>
          <pc:sldMk cId="2807215783" sldId="273"/>
        </pc:sldMkLst>
        <pc:spChg chg="add">
          <ac:chgData name="昌景 覃" userId="41627c2e105f12b8" providerId="LiveId" clId="{12C930EC-F791-4C3A-B397-092364C69AA9}" dt="2023-12-24T20:53:04.460" v="2919" actId="26606"/>
          <ac:spMkLst>
            <pc:docMk/>
            <pc:sldMk cId="2807215783" sldId="273"/>
            <ac:spMk id="22" creationId="{A692209D-B607-46C3-8560-07AF72291659}"/>
          </ac:spMkLst>
        </pc:spChg>
        <pc:spChg chg="add">
          <ac:chgData name="昌景 覃" userId="41627c2e105f12b8" providerId="LiveId" clId="{12C930EC-F791-4C3A-B397-092364C69AA9}" dt="2023-12-24T20:53:04.460" v="2919" actId="26606"/>
          <ac:spMkLst>
            <pc:docMk/>
            <pc:sldMk cId="2807215783" sldId="273"/>
            <ac:spMk id="36" creationId="{94874638-CF15-4908-BC4B-4908744D0BAF}"/>
          </ac:spMkLst>
        </pc:spChg>
        <pc:spChg chg="add">
          <ac:chgData name="昌景 覃" userId="41627c2e105f12b8" providerId="LiveId" clId="{12C930EC-F791-4C3A-B397-092364C69AA9}" dt="2023-12-24T20:53:04.460" v="2919" actId="26606"/>
          <ac:spMkLst>
            <pc:docMk/>
            <pc:sldMk cId="2807215783" sldId="273"/>
            <ac:spMk id="37" creationId="{1996130F-9AB5-4DE9-8574-3AF891C5C172}"/>
          </ac:spMkLst>
        </pc:spChg>
        <pc:spChg chg="add">
          <ac:chgData name="昌景 覃" userId="41627c2e105f12b8" providerId="LiveId" clId="{12C930EC-F791-4C3A-B397-092364C69AA9}" dt="2023-12-24T20:53:04.460" v="2919" actId="26606"/>
          <ac:spMkLst>
            <pc:docMk/>
            <pc:sldMk cId="2807215783" sldId="273"/>
            <ac:spMk id="38" creationId="{5F1B8348-CD6E-4561-A704-C232D9A2676D}"/>
          </ac:spMkLst>
        </pc:spChg>
        <pc:spChg chg="add">
          <ac:chgData name="昌景 覃" userId="41627c2e105f12b8" providerId="LiveId" clId="{12C930EC-F791-4C3A-B397-092364C69AA9}" dt="2023-12-24T20:53:04.460" v="2919" actId="26606"/>
          <ac:spMkLst>
            <pc:docMk/>
            <pc:sldMk cId="2807215783" sldId="273"/>
            <ac:spMk id="39" creationId="{3623DEAC-F39C-45D6-86DC-1033F6429528}"/>
          </ac:spMkLst>
        </pc:spChg>
        <pc:spChg chg="del">
          <ac:chgData name="昌景 覃" userId="41627c2e105f12b8" providerId="LiveId" clId="{12C930EC-F791-4C3A-B397-092364C69AA9}" dt="2023-12-24T20:52:43.791" v="2915"/>
          <ac:spMkLst>
            <pc:docMk/>
            <pc:sldMk cId="2807215783" sldId="273"/>
            <ac:spMk id="41" creationId="{1996130F-9AB5-4DE9-8574-3AF891C5C172}"/>
          </ac:spMkLst>
        </pc:spChg>
        <pc:spChg chg="del">
          <ac:chgData name="昌景 覃" userId="41627c2e105f12b8" providerId="LiveId" clId="{12C930EC-F791-4C3A-B397-092364C69AA9}" dt="2023-12-24T20:52:43.791" v="2915"/>
          <ac:spMkLst>
            <pc:docMk/>
            <pc:sldMk cId="2807215783" sldId="273"/>
            <ac:spMk id="43" creationId="{3623DEAC-F39C-45D6-86DC-1033F6429528}"/>
          </ac:spMkLst>
        </pc:spChg>
        <pc:spChg chg="del">
          <ac:chgData name="昌景 覃" userId="41627c2e105f12b8" providerId="LiveId" clId="{12C930EC-F791-4C3A-B397-092364C69AA9}" dt="2023-12-24T20:52:43.791" v="2915"/>
          <ac:spMkLst>
            <pc:docMk/>
            <pc:sldMk cId="2807215783" sldId="273"/>
            <ac:spMk id="45" creationId="{A692209D-B607-46C3-8560-07AF72291659}"/>
          </ac:spMkLst>
        </pc:spChg>
        <pc:spChg chg="del">
          <ac:chgData name="昌景 覃" userId="41627c2e105f12b8" providerId="LiveId" clId="{12C930EC-F791-4C3A-B397-092364C69AA9}" dt="2023-12-24T20:52:43.791" v="2915"/>
          <ac:spMkLst>
            <pc:docMk/>
            <pc:sldMk cId="2807215783" sldId="273"/>
            <ac:spMk id="47" creationId="{94874638-CF15-4908-BC4B-4908744D0BAF}"/>
          </ac:spMkLst>
        </pc:spChg>
        <pc:spChg chg="del">
          <ac:chgData name="昌景 覃" userId="41627c2e105f12b8" providerId="LiveId" clId="{12C930EC-F791-4C3A-B397-092364C69AA9}" dt="2023-12-24T20:52:43.791" v="2915"/>
          <ac:spMkLst>
            <pc:docMk/>
            <pc:sldMk cId="2807215783" sldId="273"/>
            <ac:spMk id="49" creationId="{5F1B8348-CD6E-4561-A704-C232D9A2676D}"/>
          </ac:spMkLst>
        </pc:spChg>
        <pc:grpChg chg="add">
          <ac:chgData name="昌景 覃" userId="41627c2e105f12b8" providerId="LiveId" clId="{12C930EC-F791-4C3A-B397-092364C69AA9}" dt="2023-12-24T20:53:04.460" v="2919" actId="26606"/>
          <ac:grpSpMkLst>
            <pc:docMk/>
            <pc:sldMk cId="2807215783" sldId="273"/>
            <ac:grpSpMk id="9" creationId="{166BF9EE-F7AC-4FA5-AC7E-001B3A642F75}"/>
          </ac:grpSpMkLst>
        </pc:grpChg>
        <pc:grpChg chg="del">
          <ac:chgData name="昌景 覃" userId="41627c2e105f12b8" providerId="LiveId" clId="{12C930EC-F791-4C3A-B397-092364C69AA9}" dt="2023-12-24T20:52:43.791" v="2915"/>
          <ac:grpSpMkLst>
            <pc:docMk/>
            <pc:sldMk cId="2807215783" sldId="273"/>
            <ac:grpSpMk id="13" creationId="{166BF9EE-F7AC-4FA5-AC7E-001B3A642F75}"/>
          </ac:grpSpMkLst>
        </pc:grpChg>
        <pc:grpChg chg="add">
          <ac:chgData name="昌景 覃" userId="41627c2e105f12b8" providerId="LiveId" clId="{12C930EC-F791-4C3A-B397-092364C69AA9}" dt="2023-12-24T20:53:04.460" v="2919" actId="26606"/>
          <ac:grpSpMkLst>
            <pc:docMk/>
            <pc:sldMk cId="2807215783" sldId="273"/>
            <ac:grpSpMk id="23" creationId="{E312DBA5-56D8-42B2-BA94-28168C2A6703}"/>
          </ac:grpSpMkLst>
        </pc:grpChg>
        <pc:grpChg chg="del">
          <ac:chgData name="昌景 覃" userId="41627c2e105f12b8" providerId="LiveId" clId="{12C930EC-F791-4C3A-B397-092364C69AA9}" dt="2023-12-24T20:52:43.791" v="2915"/>
          <ac:grpSpMkLst>
            <pc:docMk/>
            <pc:sldMk cId="2807215783" sldId="273"/>
            <ac:grpSpMk id="27" creationId="{E312DBA5-56D8-42B2-BA94-28168C2A6703}"/>
          </ac:grpSpMkLst>
        </pc:grpChg>
        <pc:picChg chg="add mod">
          <ac:chgData name="昌景 覃" userId="41627c2e105f12b8" providerId="LiveId" clId="{12C930EC-F791-4C3A-B397-092364C69AA9}" dt="2023-12-24T20:53:07.214" v="2920" actId="14100"/>
          <ac:picMkLst>
            <pc:docMk/>
            <pc:sldMk cId="2807215783" sldId="273"/>
            <ac:picMk id="3" creationId="{C3BA8B62-A5D6-8980-A2F4-8BCC2A90DB68}"/>
          </ac:picMkLst>
        </pc:picChg>
        <pc:picChg chg="del mod">
          <ac:chgData name="昌景 覃" userId="41627c2e105f12b8" providerId="LiveId" clId="{12C930EC-F791-4C3A-B397-092364C69AA9}" dt="2023-12-24T20:53:01.365" v="2917" actId="478"/>
          <ac:picMkLst>
            <pc:docMk/>
            <pc:sldMk cId="2807215783" sldId="273"/>
            <ac:picMk id="8" creationId="{90886E95-BADA-EC46-DE29-425A775C1375}"/>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760EAA-8076-4C79-BF20-72E58777741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F85D271-553A-47AD-841F-4D7BBE721147}">
      <dgm:prSet custT="1"/>
      <dgm:spPr/>
      <dgm:t>
        <a:bodyPr/>
        <a:lstStyle/>
        <a:p>
          <a:pPr>
            <a:lnSpc>
              <a:spcPct val="100000"/>
            </a:lnSpc>
          </a:pPr>
          <a:r>
            <a:rPr lang="en-US" sz="1600" dirty="0"/>
            <a:t>I.</a:t>
          </a:r>
          <a:r>
            <a:rPr lang="zh-TW" sz="1600" dirty="0"/>
            <a:t>版控</a:t>
          </a:r>
          <a:r>
            <a:rPr lang="en-US" sz="1600" dirty="0"/>
            <a:t>&amp;</a:t>
          </a:r>
          <a:r>
            <a:rPr lang="zh-TW" sz="1600" dirty="0"/>
            <a:t>工作分配</a:t>
          </a:r>
          <a:r>
            <a:rPr lang="en-US" sz="1600" dirty="0"/>
            <a:t>:</a:t>
          </a:r>
          <a:r>
            <a:rPr lang="zh-TW" sz="1600" dirty="0"/>
            <a:t>由於網頁的</a:t>
          </a:r>
          <a:r>
            <a:rPr lang="en-US" sz="1600" dirty="0"/>
            <a:t>HTML</a:t>
          </a:r>
          <a:r>
            <a:rPr lang="zh-TW" sz="1600" dirty="0"/>
            <a:t>、</a:t>
          </a:r>
          <a:r>
            <a:rPr lang="en-US" sz="1600" dirty="0"/>
            <a:t>CSS</a:t>
          </a:r>
          <a:r>
            <a:rPr lang="zh-TW" sz="1600" dirty="0"/>
            <a:t>、</a:t>
          </a:r>
          <a:r>
            <a:rPr lang="en-US" sz="1600" dirty="0"/>
            <a:t>JS</a:t>
          </a:r>
          <a:r>
            <a:rPr lang="zh-TW" sz="1600" dirty="0"/>
            <a:t>檔案會需要不斷更新，且雲端硬碟不能很好的控制更新與同步。加上兩人的長處重疊所以我們磨合了很久</a:t>
          </a:r>
          <a:endParaRPr lang="en-US" sz="1600" dirty="0"/>
        </a:p>
      </dgm:t>
    </dgm:pt>
    <dgm:pt modelId="{0F4B350F-98E3-4C0C-B211-D0EE4372E200}" type="parTrans" cxnId="{7B0966C2-C0BB-48F8-AFE2-10A5CE540EFD}">
      <dgm:prSet/>
      <dgm:spPr/>
      <dgm:t>
        <a:bodyPr/>
        <a:lstStyle/>
        <a:p>
          <a:endParaRPr lang="en-US"/>
        </a:p>
      </dgm:t>
    </dgm:pt>
    <dgm:pt modelId="{43BD6EDB-5105-48F4-BD53-C001D783B3FA}" type="sibTrans" cxnId="{7B0966C2-C0BB-48F8-AFE2-10A5CE540EFD}">
      <dgm:prSet/>
      <dgm:spPr/>
      <dgm:t>
        <a:bodyPr/>
        <a:lstStyle/>
        <a:p>
          <a:endParaRPr lang="en-US"/>
        </a:p>
      </dgm:t>
    </dgm:pt>
    <dgm:pt modelId="{4AC92C86-D455-4FEE-9743-5571BE46D524}">
      <dgm:prSet custT="1"/>
      <dgm:spPr/>
      <dgm:t>
        <a:bodyPr/>
        <a:lstStyle/>
        <a:p>
          <a:pPr>
            <a:lnSpc>
              <a:spcPct val="100000"/>
            </a:lnSpc>
          </a:pPr>
          <a:r>
            <a:rPr lang="zh-TW" sz="1600" dirty="0"/>
            <a:t>解法</a:t>
          </a:r>
          <a:r>
            <a:rPr lang="en-US" sz="1600" dirty="0"/>
            <a:t>:</a:t>
          </a:r>
          <a:r>
            <a:rPr lang="zh-TW" sz="1600" dirty="0"/>
            <a:t>改成利用之後在上課時教的</a:t>
          </a:r>
          <a:r>
            <a:rPr lang="en-US" sz="1600" dirty="0"/>
            <a:t>GitHub</a:t>
          </a:r>
          <a:r>
            <a:rPr lang="zh-TW" sz="1600" dirty="0"/>
            <a:t>完成版本控制與疊代更新，分工方面除了回顧之前的作業也會參考</a:t>
          </a:r>
          <a:r>
            <a:rPr lang="en-US" sz="1600" dirty="0"/>
            <a:t>AI</a:t>
          </a:r>
          <a:r>
            <a:rPr lang="zh-TW" sz="1600" dirty="0"/>
            <a:t>的做法</a:t>
          </a:r>
          <a:r>
            <a:rPr lang="en-US" sz="1600" dirty="0"/>
            <a:t>(</a:t>
          </a:r>
          <a:r>
            <a:rPr lang="zh-TW" sz="1600" dirty="0"/>
            <a:t>例如問</a:t>
          </a:r>
          <a:r>
            <a:rPr lang="en-US" sz="1600" dirty="0"/>
            <a:t>GPT</a:t>
          </a:r>
          <a:r>
            <a:rPr lang="zh-TW" sz="1600" dirty="0"/>
            <a:t>需要哪些工具與實作方法並加以修正，因為</a:t>
          </a:r>
          <a:r>
            <a:rPr lang="en-US" sz="1600" dirty="0"/>
            <a:t>GPT</a:t>
          </a:r>
          <a:r>
            <a:rPr lang="zh-TW" sz="1600" dirty="0"/>
            <a:t>寫的會有點怪怪的</a:t>
          </a:r>
          <a:r>
            <a:rPr lang="en-US" sz="1600" dirty="0"/>
            <a:t>)</a:t>
          </a:r>
        </a:p>
      </dgm:t>
    </dgm:pt>
    <dgm:pt modelId="{E9646703-040F-494D-921E-38AFD864DB46}" type="parTrans" cxnId="{3DA6FCCE-D36B-4006-99D6-10CD449BA14B}">
      <dgm:prSet/>
      <dgm:spPr/>
      <dgm:t>
        <a:bodyPr/>
        <a:lstStyle/>
        <a:p>
          <a:endParaRPr lang="en-US"/>
        </a:p>
      </dgm:t>
    </dgm:pt>
    <dgm:pt modelId="{007E79FB-4DF6-41C2-80D0-355E9E33EFCE}" type="sibTrans" cxnId="{3DA6FCCE-D36B-4006-99D6-10CD449BA14B}">
      <dgm:prSet/>
      <dgm:spPr/>
      <dgm:t>
        <a:bodyPr/>
        <a:lstStyle/>
        <a:p>
          <a:endParaRPr lang="en-US"/>
        </a:p>
      </dgm:t>
    </dgm:pt>
    <dgm:pt modelId="{70870B4D-8CB0-4EC2-91BB-A3CB0EE36F94}" type="pres">
      <dgm:prSet presAssocID="{8F760EAA-8076-4C79-BF20-72E58777741D}" presName="root" presStyleCnt="0">
        <dgm:presLayoutVars>
          <dgm:dir/>
          <dgm:resizeHandles val="exact"/>
        </dgm:presLayoutVars>
      </dgm:prSet>
      <dgm:spPr/>
    </dgm:pt>
    <dgm:pt modelId="{16F79DF9-E9A1-4866-9633-8340F0057D47}" type="pres">
      <dgm:prSet presAssocID="{2F85D271-553A-47AD-841F-4D7BBE721147}" presName="compNode" presStyleCnt="0"/>
      <dgm:spPr/>
    </dgm:pt>
    <dgm:pt modelId="{5D7F06B5-2E11-4043-9C50-8B1889B3A5D3}" type="pres">
      <dgm:prSet presAssocID="{2F85D271-553A-47AD-841F-4D7BBE72114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電腦"/>
        </a:ext>
      </dgm:extLst>
    </dgm:pt>
    <dgm:pt modelId="{7016774B-A78C-4CFF-AF4E-63D75646CE46}" type="pres">
      <dgm:prSet presAssocID="{2F85D271-553A-47AD-841F-4D7BBE721147}" presName="spaceRect" presStyleCnt="0"/>
      <dgm:spPr/>
    </dgm:pt>
    <dgm:pt modelId="{C5F653CB-1622-4B99-BDC0-5815D8BEFD43}" type="pres">
      <dgm:prSet presAssocID="{2F85D271-553A-47AD-841F-4D7BBE721147}" presName="textRect" presStyleLbl="revTx" presStyleIdx="0" presStyleCnt="2" custScaleX="116833">
        <dgm:presLayoutVars>
          <dgm:chMax val="1"/>
          <dgm:chPref val="1"/>
        </dgm:presLayoutVars>
      </dgm:prSet>
      <dgm:spPr/>
    </dgm:pt>
    <dgm:pt modelId="{00CDF1AF-C88F-4D11-AE8A-3311864B094A}" type="pres">
      <dgm:prSet presAssocID="{43BD6EDB-5105-48F4-BD53-C001D783B3FA}" presName="sibTrans" presStyleCnt="0"/>
      <dgm:spPr/>
    </dgm:pt>
    <dgm:pt modelId="{5325B24F-220C-4D17-AD0F-4412BC44B027}" type="pres">
      <dgm:prSet presAssocID="{4AC92C86-D455-4FEE-9743-5571BE46D524}" presName="compNode" presStyleCnt="0"/>
      <dgm:spPr/>
    </dgm:pt>
    <dgm:pt modelId="{DC7EAB32-06D4-461E-9921-F0FD8373F1B4}" type="pres">
      <dgm:prSet presAssocID="{4AC92C86-D455-4FEE-9743-5571BE46D5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核取記號"/>
        </a:ext>
      </dgm:extLst>
    </dgm:pt>
    <dgm:pt modelId="{2C758FED-83ED-4846-A9EA-6FD7217D55FF}" type="pres">
      <dgm:prSet presAssocID="{4AC92C86-D455-4FEE-9743-5571BE46D524}" presName="spaceRect" presStyleCnt="0"/>
      <dgm:spPr/>
    </dgm:pt>
    <dgm:pt modelId="{09ED3324-6FBB-4D32-97BB-23B975212C62}" type="pres">
      <dgm:prSet presAssocID="{4AC92C86-D455-4FEE-9743-5571BE46D524}" presName="textRect" presStyleLbl="revTx" presStyleIdx="1" presStyleCnt="2" custScaleX="139904">
        <dgm:presLayoutVars>
          <dgm:chMax val="1"/>
          <dgm:chPref val="1"/>
        </dgm:presLayoutVars>
      </dgm:prSet>
      <dgm:spPr/>
    </dgm:pt>
  </dgm:ptLst>
  <dgm:cxnLst>
    <dgm:cxn modelId="{93388F47-66B3-4EF2-8DF5-DF3271BB8535}" type="presOf" srcId="{4AC92C86-D455-4FEE-9743-5571BE46D524}" destId="{09ED3324-6FBB-4D32-97BB-23B975212C62}" srcOrd="0" destOrd="0" presId="urn:microsoft.com/office/officeart/2018/2/layout/IconLabelList"/>
    <dgm:cxn modelId="{7B0966C2-C0BB-48F8-AFE2-10A5CE540EFD}" srcId="{8F760EAA-8076-4C79-BF20-72E58777741D}" destId="{2F85D271-553A-47AD-841F-4D7BBE721147}" srcOrd="0" destOrd="0" parTransId="{0F4B350F-98E3-4C0C-B211-D0EE4372E200}" sibTransId="{43BD6EDB-5105-48F4-BD53-C001D783B3FA}"/>
    <dgm:cxn modelId="{3DA6FCCE-D36B-4006-99D6-10CD449BA14B}" srcId="{8F760EAA-8076-4C79-BF20-72E58777741D}" destId="{4AC92C86-D455-4FEE-9743-5571BE46D524}" srcOrd="1" destOrd="0" parTransId="{E9646703-040F-494D-921E-38AFD864DB46}" sibTransId="{007E79FB-4DF6-41C2-80D0-355E9E33EFCE}"/>
    <dgm:cxn modelId="{6D4214D8-1288-4A4D-842F-A22123C63654}" type="presOf" srcId="{8F760EAA-8076-4C79-BF20-72E58777741D}" destId="{70870B4D-8CB0-4EC2-91BB-A3CB0EE36F94}" srcOrd="0" destOrd="0" presId="urn:microsoft.com/office/officeart/2018/2/layout/IconLabelList"/>
    <dgm:cxn modelId="{9A64BCEB-42EC-460C-BAE2-6490453F9C6C}" type="presOf" srcId="{2F85D271-553A-47AD-841F-4D7BBE721147}" destId="{C5F653CB-1622-4B99-BDC0-5815D8BEFD43}" srcOrd="0" destOrd="0" presId="urn:microsoft.com/office/officeart/2018/2/layout/IconLabelList"/>
    <dgm:cxn modelId="{0337FB41-C171-4BB2-A729-1DE59EF63D0F}" type="presParOf" srcId="{70870B4D-8CB0-4EC2-91BB-A3CB0EE36F94}" destId="{16F79DF9-E9A1-4866-9633-8340F0057D47}" srcOrd="0" destOrd="0" presId="urn:microsoft.com/office/officeart/2018/2/layout/IconLabelList"/>
    <dgm:cxn modelId="{A08117BD-A32A-4EC5-9636-644FCF544903}" type="presParOf" srcId="{16F79DF9-E9A1-4866-9633-8340F0057D47}" destId="{5D7F06B5-2E11-4043-9C50-8B1889B3A5D3}" srcOrd="0" destOrd="0" presId="urn:microsoft.com/office/officeart/2018/2/layout/IconLabelList"/>
    <dgm:cxn modelId="{1DFEFDA4-7EE4-4C15-A332-DA2016001F98}" type="presParOf" srcId="{16F79DF9-E9A1-4866-9633-8340F0057D47}" destId="{7016774B-A78C-4CFF-AF4E-63D75646CE46}" srcOrd="1" destOrd="0" presId="urn:microsoft.com/office/officeart/2018/2/layout/IconLabelList"/>
    <dgm:cxn modelId="{BA194C6E-3FBB-4EF6-9CF0-A5C0C5659397}" type="presParOf" srcId="{16F79DF9-E9A1-4866-9633-8340F0057D47}" destId="{C5F653CB-1622-4B99-BDC0-5815D8BEFD43}" srcOrd="2" destOrd="0" presId="urn:microsoft.com/office/officeart/2018/2/layout/IconLabelList"/>
    <dgm:cxn modelId="{1FD25FBE-B907-40FA-ABE2-8AEFC08FCE83}" type="presParOf" srcId="{70870B4D-8CB0-4EC2-91BB-A3CB0EE36F94}" destId="{00CDF1AF-C88F-4D11-AE8A-3311864B094A}" srcOrd="1" destOrd="0" presId="urn:microsoft.com/office/officeart/2018/2/layout/IconLabelList"/>
    <dgm:cxn modelId="{35A25BE3-2187-4054-81A1-F66374450153}" type="presParOf" srcId="{70870B4D-8CB0-4EC2-91BB-A3CB0EE36F94}" destId="{5325B24F-220C-4D17-AD0F-4412BC44B027}" srcOrd="2" destOrd="0" presId="urn:microsoft.com/office/officeart/2018/2/layout/IconLabelList"/>
    <dgm:cxn modelId="{46B5440D-09E3-45BA-A14A-57D1CFAECD97}" type="presParOf" srcId="{5325B24F-220C-4D17-AD0F-4412BC44B027}" destId="{DC7EAB32-06D4-461E-9921-F0FD8373F1B4}" srcOrd="0" destOrd="0" presId="urn:microsoft.com/office/officeart/2018/2/layout/IconLabelList"/>
    <dgm:cxn modelId="{F8CD6A34-074F-4BB9-838A-6EBD17A9958B}" type="presParOf" srcId="{5325B24F-220C-4D17-AD0F-4412BC44B027}" destId="{2C758FED-83ED-4846-A9EA-6FD7217D55FF}" srcOrd="1" destOrd="0" presId="urn:microsoft.com/office/officeart/2018/2/layout/IconLabelList"/>
    <dgm:cxn modelId="{BFD080DA-68C2-4E53-BBC1-568791ACB692}" type="presParOf" srcId="{5325B24F-220C-4D17-AD0F-4412BC44B027}" destId="{09ED3324-6FBB-4D32-97BB-23B975212C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760EAA-8076-4C79-BF20-72E58777741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F85D271-553A-47AD-841F-4D7BBE721147}">
      <dgm:prSet custT="1"/>
      <dgm:spPr/>
      <dgm:t>
        <a:bodyPr/>
        <a:lstStyle/>
        <a:p>
          <a:pPr>
            <a:lnSpc>
              <a:spcPct val="100000"/>
            </a:lnSpc>
          </a:pPr>
          <a:endParaRPr lang="en-US" sz="1600" dirty="0"/>
        </a:p>
      </dgm:t>
    </dgm:pt>
    <dgm:pt modelId="{0F4B350F-98E3-4C0C-B211-D0EE4372E200}" type="parTrans" cxnId="{7B0966C2-C0BB-48F8-AFE2-10A5CE540EFD}">
      <dgm:prSet/>
      <dgm:spPr/>
      <dgm:t>
        <a:bodyPr/>
        <a:lstStyle/>
        <a:p>
          <a:endParaRPr lang="en-US"/>
        </a:p>
      </dgm:t>
    </dgm:pt>
    <dgm:pt modelId="{43BD6EDB-5105-48F4-BD53-C001D783B3FA}" type="sibTrans" cxnId="{7B0966C2-C0BB-48F8-AFE2-10A5CE540EFD}">
      <dgm:prSet/>
      <dgm:spPr/>
      <dgm:t>
        <a:bodyPr/>
        <a:lstStyle/>
        <a:p>
          <a:endParaRPr lang="en-US"/>
        </a:p>
      </dgm:t>
    </dgm:pt>
    <dgm:pt modelId="{4AC92C86-D455-4FEE-9743-5571BE46D524}">
      <dgm:prSet custT="1"/>
      <dgm:spPr/>
      <dgm:t>
        <a:bodyPr/>
        <a:lstStyle/>
        <a:p>
          <a:pPr>
            <a:lnSpc>
              <a:spcPct val="100000"/>
            </a:lnSpc>
          </a:pPr>
          <a:r>
            <a:rPr lang="zh-TW" altLang="en-US" sz="1600" dirty="0"/>
            <a:t>有效溝通</a:t>
          </a:r>
          <a:r>
            <a:rPr lang="en-US" altLang="zh-TW" sz="1600" dirty="0"/>
            <a:t>:</a:t>
          </a:r>
          <a:r>
            <a:rPr lang="zh-TW" altLang="en-US" sz="1600" dirty="0"/>
            <a:t>多次做出不同的版本給對方一起整合，共同開發在寫</a:t>
          </a:r>
          <a:r>
            <a:rPr lang="en-US" altLang="zh-TW" sz="1600" dirty="0"/>
            <a:t>code</a:t>
          </a:r>
          <a:r>
            <a:rPr lang="zh-TW" altLang="en-US" sz="1600" dirty="0"/>
            <a:t>的當下就一起討論其優缺與改進方向。最終版的配置與字體等為兩人想法的融合版</a:t>
          </a:r>
          <a:endParaRPr lang="en-US" sz="1600" dirty="0"/>
        </a:p>
      </dgm:t>
    </dgm:pt>
    <dgm:pt modelId="{E9646703-040F-494D-921E-38AFD864DB46}" type="parTrans" cxnId="{3DA6FCCE-D36B-4006-99D6-10CD449BA14B}">
      <dgm:prSet/>
      <dgm:spPr/>
      <dgm:t>
        <a:bodyPr/>
        <a:lstStyle/>
        <a:p>
          <a:endParaRPr lang="en-US"/>
        </a:p>
      </dgm:t>
    </dgm:pt>
    <dgm:pt modelId="{007E79FB-4DF6-41C2-80D0-355E9E33EFCE}" type="sibTrans" cxnId="{3DA6FCCE-D36B-4006-99D6-10CD449BA14B}">
      <dgm:prSet/>
      <dgm:spPr/>
      <dgm:t>
        <a:bodyPr/>
        <a:lstStyle/>
        <a:p>
          <a:endParaRPr lang="en-US"/>
        </a:p>
      </dgm:t>
    </dgm:pt>
    <dgm:pt modelId="{70870B4D-8CB0-4EC2-91BB-A3CB0EE36F94}" type="pres">
      <dgm:prSet presAssocID="{8F760EAA-8076-4C79-BF20-72E58777741D}" presName="root" presStyleCnt="0">
        <dgm:presLayoutVars>
          <dgm:dir/>
          <dgm:resizeHandles val="exact"/>
        </dgm:presLayoutVars>
      </dgm:prSet>
      <dgm:spPr/>
    </dgm:pt>
    <dgm:pt modelId="{16F79DF9-E9A1-4866-9633-8340F0057D47}" type="pres">
      <dgm:prSet presAssocID="{2F85D271-553A-47AD-841F-4D7BBE721147}" presName="compNode" presStyleCnt="0"/>
      <dgm:spPr/>
    </dgm:pt>
    <dgm:pt modelId="{5D7F06B5-2E11-4043-9C50-8B1889B3A5D3}" type="pres">
      <dgm:prSet presAssocID="{2F85D271-553A-47AD-841F-4D7BBE72114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電腦"/>
        </a:ext>
      </dgm:extLst>
    </dgm:pt>
    <dgm:pt modelId="{7016774B-A78C-4CFF-AF4E-63D75646CE46}" type="pres">
      <dgm:prSet presAssocID="{2F85D271-553A-47AD-841F-4D7BBE721147}" presName="spaceRect" presStyleCnt="0"/>
      <dgm:spPr/>
    </dgm:pt>
    <dgm:pt modelId="{C5F653CB-1622-4B99-BDC0-5815D8BEFD43}" type="pres">
      <dgm:prSet presAssocID="{2F85D271-553A-47AD-841F-4D7BBE721147}" presName="textRect" presStyleLbl="revTx" presStyleIdx="0" presStyleCnt="2" custScaleX="116833">
        <dgm:presLayoutVars>
          <dgm:chMax val="1"/>
          <dgm:chPref val="1"/>
        </dgm:presLayoutVars>
      </dgm:prSet>
      <dgm:spPr/>
    </dgm:pt>
    <dgm:pt modelId="{00CDF1AF-C88F-4D11-AE8A-3311864B094A}" type="pres">
      <dgm:prSet presAssocID="{43BD6EDB-5105-48F4-BD53-C001D783B3FA}" presName="sibTrans" presStyleCnt="0"/>
      <dgm:spPr/>
    </dgm:pt>
    <dgm:pt modelId="{5325B24F-220C-4D17-AD0F-4412BC44B027}" type="pres">
      <dgm:prSet presAssocID="{4AC92C86-D455-4FEE-9743-5571BE46D524}" presName="compNode" presStyleCnt="0"/>
      <dgm:spPr/>
    </dgm:pt>
    <dgm:pt modelId="{DC7EAB32-06D4-461E-9921-F0FD8373F1B4}" type="pres">
      <dgm:prSet presAssocID="{4AC92C86-D455-4FEE-9743-5571BE46D5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核取記號"/>
        </a:ext>
      </dgm:extLst>
    </dgm:pt>
    <dgm:pt modelId="{2C758FED-83ED-4846-A9EA-6FD7217D55FF}" type="pres">
      <dgm:prSet presAssocID="{4AC92C86-D455-4FEE-9743-5571BE46D524}" presName="spaceRect" presStyleCnt="0"/>
      <dgm:spPr/>
    </dgm:pt>
    <dgm:pt modelId="{09ED3324-6FBB-4D32-97BB-23B975212C62}" type="pres">
      <dgm:prSet presAssocID="{4AC92C86-D455-4FEE-9743-5571BE46D524}" presName="textRect" presStyleLbl="revTx" presStyleIdx="1" presStyleCnt="2" custScaleX="139904" custLinFactNeighborY="-13147">
        <dgm:presLayoutVars>
          <dgm:chMax val="1"/>
          <dgm:chPref val="1"/>
        </dgm:presLayoutVars>
      </dgm:prSet>
      <dgm:spPr/>
    </dgm:pt>
  </dgm:ptLst>
  <dgm:cxnLst>
    <dgm:cxn modelId="{93388F47-66B3-4EF2-8DF5-DF3271BB8535}" type="presOf" srcId="{4AC92C86-D455-4FEE-9743-5571BE46D524}" destId="{09ED3324-6FBB-4D32-97BB-23B975212C62}" srcOrd="0" destOrd="0" presId="urn:microsoft.com/office/officeart/2018/2/layout/IconLabelList"/>
    <dgm:cxn modelId="{7B0966C2-C0BB-48F8-AFE2-10A5CE540EFD}" srcId="{8F760EAA-8076-4C79-BF20-72E58777741D}" destId="{2F85D271-553A-47AD-841F-4D7BBE721147}" srcOrd="0" destOrd="0" parTransId="{0F4B350F-98E3-4C0C-B211-D0EE4372E200}" sibTransId="{43BD6EDB-5105-48F4-BD53-C001D783B3FA}"/>
    <dgm:cxn modelId="{3DA6FCCE-D36B-4006-99D6-10CD449BA14B}" srcId="{8F760EAA-8076-4C79-BF20-72E58777741D}" destId="{4AC92C86-D455-4FEE-9743-5571BE46D524}" srcOrd="1" destOrd="0" parTransId="{E9646703-040F-494D-921E-38AFD864DB46}" sibTransId="{007E79FB-4DF6-41C2-80D0-355E9E33EFCE}"/>
    <dgm:cxn modelId="{6D4214D8-1288-4A4D-842F-A22123C63654}" type="presOf" srcId="{8F760EAA-8076-4C79-BF20-72E58777741D}" destId="{70870B4D-8CB0-4EC2-91BB-A3CB0EE36F94}" srcOrd="0" destOrd="0" presId="urn:microsoft.com/office/officeart/2018/2/layout/IconLabelList"/>
    <dgm:cxn modelId="{9A64BCEB-42EC-460C-BAE2-6490453F9C6C}" type="presOf" srcId="{2F85D271-553A-47AD-841F-4D7BBE721147}" destId="{C5F653CB-1622-4B99-BDC0-5815D8BEFD43}" srcOrd="0" destOrd="0" presId="urn:microsoft.com/office/officeart/2018/2/layout/IconLabelList"/>
    <dgm:cxn modelId="{0337FB41-C171-4BB2-A729-1DE59EF63D0F}" type="presParOf" srcId="{70870B4D-8CB0-4EC2-91BB-A3CB0EE36F94}" destId="{16F79DF9-E9A1-4866-9633-8340F0057D47}" srcOrd="0" destOrd="0" presId="urn:microsoft.com/office/officeart/2018/2/layout/IconLabelList"/>
    <dgm:cxn modelId="{A08117BD-A32A-4EC5-9636-644FCF544903}" type="presParOf" srcId="{16F79DF9-E9A1-4866-9633-8340F0057D47}" destId="{5D7F06B5-2E11-4043-9C50-8B1889B3A5D3}" srcOrd="0" destOrd="0" presId="urn:microsoft.com/office/officeart/2018/2/layout/IconLabelList"/>
    <dgm:cxn modelId="{1DFEFDA4-7EE4-4C15-A332-DA2016001F98}" type="presParOf" srcId="{16F79DF9-E9A1-4866-9633-8340F0057D47}" destId="{7016774B-A78C-4CFF-AF4E-63D75646CE46}" srcOrd="1" destOrd="0" presId="urn:microsoft.com/office/officeart/2018/2/layout/IconLabelList"/>
    <dgm:cxn modelId="{BA194C6E-3FBB-4EF6-9CF0-A5C0C5659397}" type="presParOf" srcId="{16F79DF9-E9A1-4866-9633-8340F0057D47}" destId="{C5F653CB-1622-4B99-BDC0-5815D8BEFD43}" srcOrd="2" destOrd="0" presId="urn:microsoft.com/office/officeart/2018/2/layout/IconLabelList"/>
    <dgm:cxn modelId="{1FD25FBE-B907-40FA-ABE2-8AEFC08FCE83}" type="presParOf" srcId="{70870B4D-8CB0-4EC2-91BB-A3CB0EE36F94}" destId="{00CDF1AF-C88F-4D11-AE8A-3311864B094A}" srcOrd="1" destOrd="0" presId="urn:microsoft.com/office/officeart/2018/2/layout/IconLabelList"/>
    <dgm:cxn modelId="{35A25BE3-2187-4054-81A1-F66374450153}" type="presParOf" srcId="{70870B4D-8CB0-4EC2-91BB-A3CB0EE36F94}" destId="{5325B24F-220C-4D17-AD0F-4412BC44B027}" srcOrd="2" destOrd="0" presId="urn:microsoft.com/office/officeart/2018/2/layout/IconLabelList"/>
    <dgm:cxn modelId="{46B5440D-09E3-45BA-A14A-57D1CFAECD97}" type="presParOf" srcId="{5325B24F-220C-4D17-AD0F-4412BC44B027}" destId="{DC7EAB32-06D4-461E-9921-F0FD8373F1B4}" srcOrd="0" destOrd="0" presId="urn:microsoft.com/office/officeart/2018/2/layout/IconLabelList"/>
    <dgm:cxn modelId="{F8CD6A34-074F-4BB9-838A-6EBD17A9958B}" type="presParOf" srcId="{5325B24F-220C-4D17-AD0F-4412BC44B027}" destId="{2C758FED-83ED-4846-A9EA-6FD7217D55FF}" srcOrd="1" destOrd="0" presId="urn:microsoft.com/office/officeart/2018/2/layout/IconLabelList"/>
    <dgm:cxn modelId="{BFD080DA-68C2-4E53-BBC1-568791ACB692}" type="presParOf" srcId="{5325B24F-220C-4D17-AD0F-4412BC44B027}" destId="{09ED3324-6FBB-4D32-97BB-23B975212C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760EAA-8076-4C79-BF20-72E58777741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F85D271-553A-47AD-841F-4D7BBE721147}">
      <dgm:prSet custT="1"/>
      <dgm:spPr/>
      <dgm:t>
        <a:bodyPr/>
        <a:lstStyle/>
        <a:p>
          <a:pPr>
            <a:lnSpc>
              <a:spcPct val="100000"/>
            </a:lnSpc>
          </a:pPr>
          <a:endParaRPr lang="en-US" sz="1600" dirty="0"/>
        </a:p>
      </dgm:t>
    </dgm:pt>
    <dgm:pt modelId="{0F4B350F-98E3-4C0C-B211-D0EE4372E200}" type="parTrans" cxnId="{7B0966C2-C0BB-48F8-AFE2-10A5CE540EFD}">
      <dgm:prSet/>
      <dgm:spPr/>
      <dgm:t>
        <a:bodyPr/>
        <a:lstStyle/>
        <a:p>
          <a:endParaRPr lang="en-US"/>
        </a:p>
      </dgm:t>
    </dgm:pt>
    <dgm:pt modelId="{43BD6EDB-5105-48F4-BD53-C001D783B3FA}" type="sibTrans" cxnId="{7B0966C2-C0BB-48F8-AFE2-10A5CE540EFD}">
      <dgm:prSet/>
      <dgm:spPr/>
      <dgm:t>
        <a:bodyPr/>
        <a:lstStyle/>
        <a:p>
          <a:endParaRPr lang="en-US"/>
        </a:p>
      </dgm:t>
    </dgm:pt>
    <dgm:pt modelId="{4AC92C86-D455-4FEE-9743-5571BE46D524}">
      <dgm:prSet custT="1"/>
      <dgm:spPr/>
      <dgm:t>
        <a:bodyPr/>
        <a:lstStyle/>
        <a:p>
          <a:pPr>
            <a:lnSpc>
              <a:spcPct val="100000"/>
            </a:lnSpc>
          </a:pPr>
          <a:r>
            <a:rPr lang="zh-TW" altLang="en-US" sz="1600" dirty="0"/>
            <a:t>除了配合學校器械以外也尋找了很多開源的無版權圖片或是開放下載的圖片，尋找大量素材庫與可用內容來填補空缺</a:t>
          </a:r>
          <a:endParaRPr lang="en-US" sz="1600" dirty="0"/>
        </a:p>
      </dgm:t>
    </dgm:pt>
    <dgm:pt modelId="{E9646703-040F-494D-921E-38AFD864DB46}" type="parTrans" cxnId="{3DA6FCCE-D36B-4006-99D6-10CD449BA14B}">
      <dgm:prSet/>
      <dgm:spPr/>
      <dgm:t>
        <a:bodyPr/>
        <a:lstStyle/>
        <a:p>
          <a:endParaRPr lang="en-US"/>
        </a:p>
      </dgm:t>
    </dgm:pt>
    <dgm:pt modelId="{007E79FB-4DF6-41C2-80D0-355E9E33EFCE}" type="sibTrans" cxnId="{3DA6FCCE-D36B-4006-99D6-10CD449BA14B}">
      <dgm:prSet/>
      <dgm:spPr/>
      <dgm:t>
        <a:bodyPr/>
        <a:lstStyle/>
        <a:p>
          <a:endParaRPr lang="en-US"/>
        </a:p>
      </dgm:t>
    </dgm:pt>
    <dgm:pt modelId="{70870B4D-8CB0-4EC2-91BB-A3CB0EE36F94}" type="pres">
      <dgm:prSet presAssocID="{8F760EAA-8076-4C79-BF20-72E58777741D}" presName="root" presStyleCnt="0">
        <dgm:presLayoutVars>
          <dgm:dir/>
          <dgm:resizeHandles val="exact"/>
        </dgm:presLayoutVars>
      </dgm:prSet>
      <dgm:spPr/>
    </dgm:pt>
    <dgm:pt modelId="{16F79DF9-E9A1-4866-9633-8340F0057D47}" type="pres">
      <dgm:prSet presAssocID="{2F85D271-553A-47AD-841F-4D7BBE721147}" presName="compNode" presStyleCnt="0"/>
      <dgm:spPr/>
    </dgm:pt>
    <dgm:pt modelId="{5D7F06B5-2E11-4043-9C50-8B1889B3A5D3}" type="pres">
      <dgm:prSet presAssocID="{2F85D271-553A-47AD-841F-4D7BBE72114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電腦"/>
        </a:ext>
      </dgm:extLst>
    </dgm:pt>
    <dgm:pt modelId="{7016774B-A78C-4CFF-AF4E-63D75646CE46}" type="pres">
      <dgm:prSet presAssocID="{2F85D271-553A-47AD-841F-4D7BBE721147}" presName="spaceRect" presStyleCnt="0"/>
      <dgm:spPr/>
    </dgm:pt>
    <dgm:pt modelId="{C5F653CB-1622-4B99-BDC0-5815D8BEFD43}" type="pres">
      <dgm:prSet presAssocID="{2F85D271-553A-47AD-841F-4D7BBE721147}" presName="textRect" presStyleLbl="revTx" presStyleIdx="0" presStyleCnt="2" custScaleX="116833">
        <dgm:presLayoutVars>
          <dgm:chMax val="1"/>
          <dgm:chPref val="1"/>
        </dgm:presLayoutVars>
      </dgm:prSet>
      <dgm:spPr/>
    </dgm:pt>
    <dgm:pt modelId="{00CDF1AF-C88F-4D11-AE8A-3311864B094A}" type="pres">
      <dgm:prSet presAssocID="{43BD6EDB-5105-48F4-BD53-C001D783B3FA}" presName="sibTrans" presStyleCnt="0"/>
      <dgm:spPr/>
    </dgm:pt>
    <dgm:pt modelId="{5325B24F-220C-4D17-AD0F-4412BC44B027}" type="pres">
      <dgm:prSet presAssocID="{4AC92C86-D455-4FEE-9743-5571BE46D524}" presName="compNode" presStyleCnt="0"/>
      <dgm:spPr/>
    </dgm:pt>
    <dgm:pt modelId="{DC7EAB32-06D4-461E-9921-F0FD8373F1B4}" type="pres">
      <dgm:prSet presAssocID="{4AC92C86-D455-4FEE-9743-5571BE46D52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核取記號"/>
        </a:ext>
      </dgm:extLst>
    </dgm:pt>
    <dgm:pt modelId="{2C758FED-83ED-4846-A9EA-6FD7217D55FF}" type="pres">
      <dgm:prSet presAssocID="{4AC92C86-D455-4FEE-9743-5571BE46D524}" presName="spaceRect" presStyleCnt="0"/>
      <dgm:spPr/>
    </dgm:pt>
    <dgm:pt modelId="{09ED3324-6FBB-4D32-97BB-23B975212C62}" type="pres">
      <dgm:prSet presAssocID="{4AC92C86-D455-4FEE-9743-5571BE46D524}" presName="textRect" presStyleLbl="revTx" presStyleIdx="1" presStyleCnt="2" custScaleX="139904" custLinFactNeighborX="243" custLinFactNeighborY="-25755">
        <dgm:presLayoutVars>
          <dgm:chMax val="1"/>
          <dgm:chPref val="1"/>
        </dgm:presLayoutVars>
      </dgm:prSet>
      <dgm:spPr/>
    </dgm:pt>
  </dgm:ptLst>
  <dgm:cxnLst>
    <dgm:cxn modelId="{93388F47-66B3-4EF2-8DF5-DF3271BB8535}" type="presOf" srcId="{4AC92C86-D455-4FEE-9743-5571BE46D524}" destId="{09ED3324-6FBB-4D32-97BB-23B975212C62}" srcOrd="0" destOrd="0" presId="urn:microsoft.com/office/officeart/2018/2/layout/IconLabelList"/>
    <dgm:cxn modelId="{7B0966C2-C0BB-48F8-AFE2-10A5CE540EFD}" srcId="{8F760EAA-8076-4C79-BF20-72E58777741D}" destId="{2F85D271-553A-47AD-841F-4D7BBE721147}" srcOrd="0" destOrd="0" parTransId="{0F4B350F-98E3-4C0C-B211-D0EE4372E200}" sibTransId="{43BD6EDB-5105-48F4-BD53-C001D783B3FA}"/>
    <dgm:cxn modelId="{3DA6FCCE-D36B-4006-99D6-10CD449BA14B}" srcId="{8F760EAA-8076-4C79-BF20-72E58777741D}" destId="{4AC92C86-D455-4FEE-9743-5571BE46D524}" srcOrd="1" destOrd="0" parTransId="{E9646703-040F-494D-921E-38AFD864DB46}" sibTransId="{007E79FB-4DF6-41C2-80D0-355E9E33EFCE}"/>
    <dgm:cxn modelId="{6D4214D8-1288-4A4D-842F-A22123C63654}" type="presOf" srcId="{8F760EAA-8076-4C79-BF20-72E58777741D}" destId="{70870B4D-8CB0-4EC2-91BB-A3CB0EE36F94}" srcOrd="0" destOrd="0" presId="urn:microsoft.com/office/officeart/2018/2/layout/IconLabelList"/>
    <dgm:cxn modelId="{9A64BCEB-42EC-460C-BAE2-6490453F9C6C}" type="presOf" srcId="{2F85D271-553A-47AD-841F-4D7BBE721147}" destId="{C5F653CB-1622-4B99-BDC0-5815D8BEFD43}" srcOrd="0" destOrd="0" presId="urn:microsoft.com/office/officeart/2018/2/layout/IconLabelList"/>
    <dgm:cxn modelId="{0337FB41-C171-4BB2-A729-1DE59EF63D0F}" type="presParOf" srcId="{70870B4D-8CB0-4EC2-91BB-A3CB0EE36F94}" destId="{16F79DF9-E9A1-4866-9633-8340F0057D47}" srcOrd="0" destOrd="0" presId="urn:microsoft.com/office/officeart/2018/2/layout/IconLabelList"/>
    <dgm:cxn modelId="{A08117BD-A32A-4EC5-9636-644FCF544903}" type="presParOf" srcId="{16F79DF9-E9A1-4866-9633-8340F0057D47}" destId="{5D7F06B5-2E11-4043-9C50-8B1889B3A5D3}" srcOrd="0" destOrd="0" presId="urn:microsoft.com/office/officeart/2018/2/layout/IconLabelList"/>
    <dgm:cxn modelId="{1DFEFDA4-7EE4-4C15-A332-DA2016001F98}" type="presParOf" srcId="{16F79DF9-E9A1-4866-9633-8340F0057D47}" destId="{7016774B-A78C-4CFF-AF4E-63D75646CE46}" srcOrd="1" destOrd="0" presId="urn:microsoft.com/office/officeart/2018/2/layout/IconLabelList"/>
    <dgm:cxn modelId="{BA194C6E-3FBB-4EF6-9CF0-A5C0C5659397}" type="presParOf" srcId="{16F79DF9-E9A1-4866-9633-8340F0057D47}" destId="{C5F653CB-1622-4B99-BDC0-5815D8BEFD43}" srcOrd="2" destOrd="0" presId="urn:microsoft.com/office/officeart/2018/2/layout/IconLabelList"/>
    <dgm:cxn modelId="{1FD25FBE-B907-40FA-ABE2-8AEFC08FCE83}" type="presParOf" srcId="{70870B4D-8CB0-4EC2-91BB-A3CB0EE36F94}" destId="{00CDF1AF-C88F-4D11-AE8A-3311864B094A}" srcOrd="1" destOrd="0" presId="urn:microsoft.com/office/officeart/2018/2/layout/IconLabelList"/>
    <dgm:cxn modelId="{35A25BE3-2187-4054-81A1-F66374450153}" type="presParOf" srcId="{70870B4D-8CB0-4EC2-91BB-A3CB0EE36F94}" destId="{5325B24F-220C-4D17-AD0F-4412BC44B027}" srcOrd="2" destOrd="0" presId="urn:microsoft.com/office/officeart/2018/2/layout/IconLabelList"/>
    <dgm:cxn modelId="{46B5440D-09E3-45BA-A14A-57D1CFAECD97}" type="presParOf" srcId="{5325B24F-220C-4D17-AD0F-4412BC44B027}" destId="{DC7EAB32-06D4-461E-9921-F0FD8373F1B4}" srcOrd="0" destOrd="0" presId="urn:microsoft.com/office/officeart/2018/2/layout/IconLabelList"/>
    <dgm:cxn modelId="{F8CD6A34-074F-4BB9-838A-6EBD17A9958B}" type="presParOf" srcId="{5325B24F-220C-4D17-AD0F-4412BC44B027}" destId="{2C758FED-83ED-4846-A9EA-6FD7217D55FF}" srcOrd="1" destOrd="0" presId="urn:microsoft.com/office/officeart/2018/2/layout/IconLabelList"/>
    <dgm:cxn modelId="{BFD080DA-68C2-4E53-BBC1-568791ACB692}" type="presParOf" srcId="{5325B24F-220C-4D17-AD0F-4412BC44B027}" destId="{09ED3324-6FBB-4D32-97BB-23B975212C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F06B5-2E11-4043-9C50-8B1889B3A5D3}">
      <dsp:nvSpPr>
        <dsp:cNvPr id="0" name=""/>
        <dsp:cNvSpPr/>
      </dsp:nvSpPr>
      <dsp:spPr>
        <a:xfrm>
          <a:off x="1427791" y="498150"/>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653CB-1622-4B99-BDC0-5815D8BEFD43}">
      <dsp:nvSpPr>
        <dsp:cNvPr id="0" name=""/>
        <dsp:cNvSpPr/>
      </dsp:nvSpPr>
      <dsp:spPr>
        <a:xfrm>
          <a:off x="17619" y="2764199"/>
          <a:ext cx="4587155" cy="1062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a:t>
          </a:r>
          <a:r>
            <a:rPr lang="zh-TW" sz="1600" kern="1200" dirty="0"/>
            <a:t>版控</a:t>
          </a:r>
          <a:r>
            <a:rPr lang="en-US" sz="1600" kern="1200" dirty="0"/>
            <a:t>&amp;</a:t>
          </a:r>
          <a:r>
            <a:rPr lang="zh-TW" sz="1600" kern="1200" dirty="0"/>
            <a:t>工作分配</a:t>
          </a:r>
          <a:r>
            <a:rPr lang="en-US" sz="1600" kern="1200" dirty="0"/>
            <a:t>:</a:t>
          </a:r>
          <a:r>
            <a:rPr lang="zh-TW" sz="1600" kern="1200" dirty="0"/>
            <a:t>由於網頁的</a:t>
          </a:r>
          <a:r>
            <a:rPr lang="en-US" sz="1600" kern="1200" dirty="0"/>
            <a:t>HTML</a:t>
          </a:r>
          <a:r>
            <a:rPr lang="zh-TW" sz="1600" kern="1200" dirty="0"/>
            <a:t>、</a:t>
          </a:r>
          <a:r>
            <a:rPr lang="en-US" sz="1600" kern="1200" dirty="0"/>
            <a:t>CSS</a:t>
          </a:r>
          <a:r>
            <a:rPr lang="zh-TW" sz="1600" kern="1200" dirty="0"/>
            <a:t>、</a:t>
          </a:r>
          <a:r>
            <a:rPr lang="en-US" sz="1600" kern="1200" dirty="0"/>
            <a:t>JS</a:t>
          </a:r>
          <a:r>
            <a:rPr lang="zh-TW" sz="1600" kern="1200" dirty="0"/>
            <a:t>檔案會需要不斷更新，且雲端硬碟不能很好的控制更新與同步。加上兩人的長處重疊所以我們磨合了很久</a:t>
          </a:r>
          <a:endParaRPr lang="en-US" sz="1600" kern="1200" dirty="0"/>
        </a:p>
      </dsp:txBody>
      <dsp:txXfrm>
        <a:off x="17619" y="2764199"/>
        <a:ext cx="4587155" cy="1062119"/>
      </dsp:txXfrm>
    </dsp:sp>
    <dsp:sp modelId="{DC7EAB32-06D4-461E-9921-F0FD8373F1B4}">
      <dsp:nvSpPr>
        <dsp:cNvPr id="0" name=""/>
        <dsp:cNvSpPr/>
      </dsp:nvSpPr>
      <dsp:spPr>
        <a:xfrm>
          <a:off x="7154953" y="498150"/>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ED3324-6FBB-4D32-97BB-23B975212C62}">
      <dsp:nvSpPr>
        <dsp:cNvPr id="0" name=""/>
        <dsp:cNvSpPr/>
      </dsp:nvSpPr>
      <dsp:spPr>
        <a:xfrm>
          <a:off x="5291869" y="2764199"/>
          <a:ext cx="5492980" cy="1062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zh-TW" sz="1600" kern="1200" dirty="0"/>
            <a:t>解法</a:t>
          </a:r>
          <a:r>
            <a:rPr lang="en-US" sz="1600" kern="1200" dirty="0"/>
            <a:t>:</a:t>
          </a:r>
          <a:r>
            <a:rPr lang="zh-TW" sz="1600" kern="1200" dirty="0"/>
            <a:t>改成利用之後在上課時教的</a:t>
          </a:r>
          <a:r>
            <a:rPr lang="en-US" sz="1600" kern="1200" dirty="0"/>
            <a:t>GitHub</a:t>
          </a:r>
          <a:r>
            <a:rPr lang="zh-TW" sz="1600" kern="1200" dirty="0"/>
            <a:t>完成版本控制與疊代更新，分工方面除了回顧之前的作業也會參考</a:t>
          </a:r>
          <a:r>
            <a:rPr lang="en-US" sz="1600" kern="1200" dirty="0"/>
            <a:t>AI</a:t>
          </a:r>
          <a:r>
            <a:rPr lang="zh-TW" sz="1600" kern="1200" dirty="0"/>
            <a:t>的做法</a:t>
          </a:r>
          <a:r>
            <a:rPr lang="en-US" sz="1600" kern="1200" dirty="0"/>
            <a:t>(</a:t>
          </a:r>
          <a:r>
            <a:rPr lang="zh-TW" sz="1600" kern="1200" dirty="0"/>
            <a:t>例如問</a:t>
          </a:r>
          <a:r>
            <a:rPr lang="en-US" sz="1600" kern="1200" dirty="0"/>
            <a:t>GPT</a:t>
          </a:r>
          <a:r>
            <a:rPr lang="zh-TW" sz="1600" kern="1200" dirty="0"/>
            <a:t>需要哪些工具與實作方法並加以修正，因為</a:t>
          </a:r>
          <a:r>
            <a:rPr lang="en-US" sz="1600" kern="1200" dirty="0"/>
            <a:t>GPT</a:t>
          </a:r>
          <a:r>
            <a:rPr lang="zh-TW" sz="1600" kern="1200" dirty="0"/>
            <a:t>寫的會有點怪怪的</a:t>
          </a:r>
          <a:r>
            <a:rPr lang="en-US" sz="1600" kern="1200" dirty="0"/>
            <a:t>)</a:t>
          </a:r>
        </a:p>
      </dsp:txBody>
      <dsp:txXfrm>
        <a:off x="5291869" y="2764199"/>
        <a:ext cx="5492980" cy="1062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F06B5-2E11-4043-9C50-8B1889B3A5D3}">
      <dsp:nvSpPr>
        <dsp:cNvPr id="0" name=""/>
        <dsp:cNvSpPr/>
      </dsp:nvSpPr>
      <dsp:spPr>
        <a:xfrm>
          <a:off x="1427791" y="498151"/>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653CB-1622-4B99-BDC0-5815D8BEFD43}">
      <dsp:nvSpPr>
        <dsp:cNvPr id="0" name=""/>
        <dsp:cNvSpPr/>
      </dsp:nvSpPr>
      <dsp:spPr>
        <a:xfrm>
          <a:off x="17619" y="2764209"/>
          <a:ext cx="4587155" cy="1062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endParaRPr lang="en-US" sz="1600" kern="1200" dirty="0"/>
        </a:p>
      </dsp:txBody>
      <dsp:txXfrm>
        <a:off x="17619" y="2764209"/>
        <a:ext cx="4587155" cy="1062107"/>
      </dsp:txXfrm>
    </dsp:sp>
    <dsp:sp modelId="{DC7EAB32-06D4-461E-9921-F0FD8373F1B4}">
      <dsp:nvSpPr>
        <dsp:cNvPr id="0" name=""/>
        <dsp:cNvSpPr/>
      </dsp:nvSpPr>
      <dsp:spPr>
        <a:xfrm>
          <a:off x="7154953" y="498151"/>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ED3324-6FBB-4D32-97BB-23B975212C62}">
      <dsp:nvSpPr>
        <dsp:cNvPr id="0" name=""/>
        <dsp:cNvSpPr/>
      </dsp:nvSpPr>
      <dsp:spPr>
        <a:xfrm>
          <a:off x="5291869" y="2624574"/>
          <a:ext cx="5492980" cy="1062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zh-TW" altLang="en-US" sz="1600" kern="1200" dirty="0"/>
            <a:t>有效溝通</a:t>
          </a:r>
          <a:r>
            <a:rPr lang="en-US" altLang="zh-TW" sz="1600" kern="1200" dirty="0"/>
            <a:t>:</a:t>
          </a:r>
          <a:r>
            <a:rPr lang="zh-TW" altLang="en-US" sz="1600" kern="1200" dirty="0"/>
            <a:t>多次做出不同的版本給對方一起整合，共同開發在寫</a:t>
          </a:r>
          <a:r>
            <a:rPr lang="en-US" altLang="zh-TW" sz="1600" kern="1200" dirty="0"/>
            <a:t>code</a:t>
          </a:r>
          <a:r>
            <a:rPr lang="zh-TW" altLang="en-US" sz="1600" kern="1200" dirty="0"/>
            <a:t>的當下就一起討論其優缺與改進方向。最終版的配置與字體等為兩人想法的融合版</a:t>
          </a:r>
          <a:endParaRPr lang="en-US" sz="1600" kern="1200" dirty="0"/>
        </a:p>
      </dsp:txBody>
      <dsp:txXfrm>
        <a:off x="5291869" y="2624574"/>
        <a:ext cx="5492980" cy="10621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F06B5-2E11-4043-9C50-8B1889B3A5D3}">
      <dsp:nvSpPr>
        <dsp:cNvPr id="0" name=""/>
        <dsp:cNvSpPr/>
      </dsp:nvSpPr>
      <dsp:spPr>
        <a:xfrm>
          <a:off x="1427791" y="683502"/>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653CB-1622-4B99-BDC0-5815D8BEFD43}">
      <dsp:nvSpPr>
        <dsp:cNvPr id="0" name=""/>
        <dsp:cNvSpPr/>
      </dsp:nvSpPr>
      <dsp:spPr>
        <a:xfrm>
          <a:off x="17619" y="2893957"/>
          <a:ext cx="4587155" cy="747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endParaRPr lang="en-US" sz="1600" kern="1200" dirty="0"/>
        </a:p>
      </dsp:txBody>
      <dsp:txXfrm>
        <a:off x="17619" y="2893957"/>
        <a:ext cx="4587155" cy="747009"/>
      </dsp:txXfrm>
    </dsp:sp>
    <dsp:sp modelId="{DC7EAB32-06D4-461E-9921-F0FD8373F1B4}">
      <dsp:nvSpPr>
        <dsp:cNvPr id="0" name=""/>
        <dsp:cNvSpPr/>
      </dsp:nvSpPr>
      <dsp:spPr>
        <a:xfrm>
          <a:off x="7154953" y="683502"/>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ED3324-6FBB-4D32-97BB-23B975212C62}">
      <dsp:nvSpPr>
        <dsp:cNvPr id="0" name=""/>
        <dsp:cNvSpPr/>
      </dsp:nvSpPr>
      <dsp:spPr>
        <a:xfrm>
          <a:off x="5301410" y="2701565"/>
          <a:ext cx="5492980" cy="747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zh-TW" altLang="en-US" sz="1600" kern="1200" dirty="0"/>
            <a:t>除了配合學校器械以外也尋找了很多開源的無版權圖片或是開放下載的圖片，尋找大量素材庫與可用內容來填補空缺</a:t>
          </a:r>
          <a:endParaRPr lang="en-US" sz="1600" kern="1200" dirty="0"/>
        </a:p>
      </dsp:txBody>
      <dsp:txXfrm>
        <a:off x="5301410" y="2701565"/>
        <a:ext cx="5492980" cy="74700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922DC9-0AEF-4FF9-A0E1-BD6F7CB94403}"/>
              </a:ext>
            </a:extLst>
          </p:cNvPr>
          <p:cNvSpPr>
            <a:spLocks noGrp="1"/>
          </p:cNvSpPr>
          <p:nvPr>
            <p:ph type="ctrTitle"/>
          </p:nvPr>
        </p:nvSpPr>
        <p:spPr/>
        <p:txBody>
          <a:bodyPr/>
          <a:lstStyle/>
          <a:p>
            <a:r>
              <a:rPr lang="zh-TW" altLang="en-US" dirty="0"/>
              <a:t>網程期末專案說明文件</a:t>
            </a:r>
          </a:p>
        </p:txBody>
      </p:sp>
      <p:sp>
        <p:nvSpPr>
          <p:cNvPr id="3" name="副標題 2">
            <a:extLst>
              <a:ext uri="{FF2B5EF4-FFF2-40B4-BE49-F238E27FC236}">
                <a16:creationId xmlns:a16="http://schemas.microsoft.com/office/drawing/2014/main" id="{BED2CD65-E828-4E5C-9858-2BD77FAB5DAE}"/>
              </a:ext>
            </a:extLst>
          </p:cNvPr>
          <p:cNvSpPr>
            <a:spLocks noGrp="1"/>
          </p:cNvSpPr>
          <p:nvPr>
            <p:ph type="subTitle" idx="1"/>
          </p:nvPr>
        </p:nvSpPr>
        <p:spPr/>
        <p:txBody>
          <a:bodyPr/>
          <a:lstStyle/>
          <a:p>
            <a:r>
              <a:rPr lang="zh-TW" altLang="en-US" dirty="0"/>
              <a:t>組員</a:t>
            </a:r>
            <a:r>
              <a:rPr lang="en-US" altLang="zh-TW" dirty="0"/>
              <a:t>:</a:t>
            </a:r>
            <a:r>
              <a:rPr lang="zh-TW" altLang="en-US" dirty="0"/>
              <a:t>賴柏宇</a:t>
            </a:r>
            <a:r>
              <a:rPr lang="en-US" altLang="zh-TW" dirty="0"/>
              <a:t>(01157004)</a:t>
            </a:r>
            <a:r>
              <a:rPr lang="zh-TW" altLang="en-US" dirty="0"/>
              <a:t>覃昌景</a:t>
            </a:r>
            <a:r>
              <a:rPr lang="en-US" altLang="zh-TW" dirty="0"/>
              <a:t>(01157028)</a:t>
            </a:r>
          </a:p>
        </p:txBody>
      </p:sp>
    </p:spTree>
    <p:extLst>
      <p:ext uri="{BB962C8B-B14F-4D97-AF65-F5344CB8AC3E}">
        <p14:creationId xmlns:p14="http://schemas.microsoft.com/office/powerpoint/2010/main" val="1256873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6DAA54-5925-4E0B-A9C1-5B0DE7E8FF62}"/>
              </a:ext>
            </a:extLst>
          </p:cNvPr>
          <p:cNvSpPr>
            <a:spLocks noGrp="1"/>
          </p:cNvSpPr>
          <p:nvPr>
            <p:ph type="title"/>
          </p:nvPr>
        </p:nvSpPr>
        <p:spPr/>
        <p:txBody>
          <a:bodyPr/>
          <a:lstStyle/>
          <a:p>
            <a:r>
              <a:rPr lang="zh-TW" altLang="en-US" dirty="0"/>
              <a:t>我們遇到的問題與處理方式</a:t>
            </a:r>
          </a:p>
        </p:txBody>
      </p:sp>
      <p:graphicFrame>
        <p:nvGraphicFramePr>
          <p:cNvPr id="6" name="內容版面配置區 2">
            <a:extLst>
              <a:ext uri="{FF2B5EF4-FFF2-40B4-BE49-F238E27FC236}">
                <a16:creationId xmlns:a16="http://schemas.microsoft.com/office/drawing/2014/main" id="{2353796A-5F4F-F9AD-5123-9EF8E3D50512}"/>
              </a:ext>
            </a:extLst>
          </p:cNvPr>
          <p:cNvGraphicFramePr>
            <a:graphicFrameLocks noGrp="1"/>
          </p:cNvGraphicFramePr>
          <p:nvPr>
            <p:ph idx="1"/>
            <p:extLst>
              <p:ext uri="{D42A27DB-BD31-4B8C-83A1-F6EECF244321}">
                <p14:modId xmlns:p14="http://schemas.microsoft.com/office/powerpoint/2010/main" val="794917093"/>
              </p:ext>
            </p:extLst>
          </p:nvPr>
        </p:nvGraphicFramePr>
        <p:xfrm>
          <a:off x="1093695" y="1586753"/>
          <a:ext cx="10802470" cy="4324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466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4"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15"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16"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17"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18"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19"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20"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21"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22"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23"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24"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25"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27" name="Group 26">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8"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29"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30"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31"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32"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33"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34"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35"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36"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37"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38"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39"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41" name="Rectangle 40">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43"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zh-TW" altLang="en-US"/>
          </a:p>
        </p:txBody>
      </p:sp>
      <p:sp useBgFill="1">
        <p:nvSpPr>
          <p:cNvPr id="45" name="Rectangle 44">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4" name="標題 1">
            <a:extLst>
              <a:ext uri="{FF2B5EF4-FFF2-40B4-BE49-F238E27FC236}">
                <a16:creationId xmlns:a16="http://schemas.microsoft.com/office/drawing/2014/main" id="{E8648F9D-F0FC-82C2-F9D8-FDCF16B7588F}"/>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zh-TW" altLang="en-US" sz="4000" dirty="0">
                <a:solidFill>
                  <a:srgbClr val="FEFFFF"/>
                </a:solidFill>
              </a:rPr>
              <a:t>我們遇到的問題與處理方式</a:t>
            </a:r>
          </a:p>
        </p:txBody>
      </p:sp>
      <p:sp>
        <p:nvSpPr>
          <p:cNvPr id="49"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8" name="圖片 7">
            <a:extLst>
              <a:ext uri="{FF2B5EF4-FFF2-40B4-BE49-F238E27FC236}">
                <a16:creationId xmlns:a16="http://schemas.microsoft.com/office/drawing/2014/main" id="{90886E95-BADA-EC46-DE29-425A775C1375}"/>
              </a:ext>
            </a:extLst>
          </p:cNvPr>
          <p:cNvPicPr>
            <a:picLocks noChangeAspect="1"/>
          </p:cNvPicPr>
          <p:nvPr/>
        </p:nvPicPr>
        <p:blipFill>
          <a:blip r:embed="rId2"/>
          <a:stretch>
            <a:fillRect/>
          </a:stretch>
        </p:blipFill>
        <p:spPr>
          <a:xfrm>
            <a:off x="6133545" y="34522"/>
            <a:ext cx="4534455" cy="6818730"/>
          </a:xfrm>
          <a:prstGeom prst="rect">
            <a:avLst/>
          </a:prstGeom>
        </p:spPr>
      </p:pic>
    </p:spTree>
    <p:extLst>
      <p:ext uri="{BB962C8B-B14F-4D97-AF65-F5344CB8AC3E}">
        <p14:creationId xmlns:p14="http://schemas.microsoft.com/office/powerpoint/2010/main" val="1408735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6DAA54-5925-4E0B-A9C1-5B0DE7E8FF62}"/>
              </a:ext>
            </a:extLst>
          </p:cNvPr>
          <p:cNvSpPr>
            <a:spLocks noGrp="1"/>
          </p:cNvSpPr>
          <p:nvPr>
            <p:ph type="title"/>
          </p:nvPr>
        </p:nvSpPr>
        <p:spPr/>
        <p:txBody>
          <a:bodyPr/>
          <a:lstStyle/>
          <a:p>
            <a:r>
              <a:rPr lang="zh-TW" altLang="en-US" dirty="0"/>
              <a:t>我們遇到的問題與處理方式</a:t>
            </a:r>
          </a:p>
        </p:txBody>
      </p:sp>
      <p:graphicFrame>
        <p:nvGraphicFramePr>
          <p:cNvPr id="6" name="內容版面配置區 2">
            <a:extLst>
              <a:ext uri="{FF2B5EF4-FFF2-40B4-BE49-F238E27FC236}">
                <a16:creationId xmlns:a16="http://schemas.microsoft.com/office/drawing/2014/main" id="{2353796A-5F4F-F9AD-5123-9EF8E3D50512}"/>
              </a:ext>
            </a:extLst>
          </p:cNvPr>
          <p:cNvGraphicFramePr>
            <a:graphicFrameLocks noGrp="1"/>
          </p:cNvGraphicFramePr>
          <p:nvPr>
            <p:ph idx="1"/>
            <p:extLst>
              <p:ext uri="{D42A27DB-BD31-4B8C-83A1-F6EECF244321}">
                <p14:modId xmlns:p14="http://schemas.microsoft.com/office/powerpoint/2010/main" val="2103944671"/>
              </p:ext>
            </p:extLst>
          </p:nvPr>
        </p:nvGraphicFramePr>
        <p:xfrm>
          <a:off x="1093695" y="1586753"/>
          <a:ext cx="10802470" cy="4324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a:extLst>
              <a:ext uri="{FF2B5EF4-FFF2-40B4-BE49-F238E27FC236}">
                <a16:creationId xmlns:a16="http://schemas.microsoft.com/office/drawing/2014/main" id="{21420C47-4A2B-125C-EF69-5B7EFCD6E428}"/>
              </a:ext>
            </a:extLst>
          </p:cNvPr>
          <p:cNvSpPr/>
          <p:nvPr/>
        </p:nvSpPr>
        <p:spPr>
          <a:xfrm>
            <a:off x="1268772" y="4421941"/>
            <a:ext cx="4587155" cy="10621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zh-TW" altLang="en-US"/>
          </a:p>
        </p:txBody>
      </p:sp>
      <p:grpSp>
        <p:nvGrpSpPr>
          <p:cNvPr id="7" name="群組 6">
            <a:extLst>
              <a:ext uri="{FF2B5EF4-FFF2-40B4-BE49-F238E27FC236}">
                <a16:creationId xmlns:a16="http://schemas.microsoft.com/office/drawing/2014/main" id="{F3604BA3-D818-4760-7F4B-2FF698553745}"/>
              </a:ext>
            </a:extLst>
          </p:cNvPr>
          <p:cNvGrpSpPr/>
          <p:nvPr/>
        </p:nvGrpSpPr>
        <p:grpSpPr>
          <a:xfrm>
            <a:off x="1612232" y="4288316"/>
            <a:ext cx="4587155" cy="1280890"/>
            <a:chOff x="17619" y="2764199"/>
            <a:chExt cx="4587155" cy="1280890"/>
          </a:xfrm>
        </p:grpSpPr>
        <p:sp>
          <p:nvSpPr>
            <p:cNvPr id="8" name="矩形 7">
              <a:extLst>
                <a:ext uri="{FF2B5EF4-FFF2-40B4-BE49-F238E27FC236}">
                  <a16:creationId xmlns:a16="http://schemas.microsoft.com/office/drawing/2014/main" id="{6E227C25-C7E9-33AF-141C-399577E424EC}"/>
                </a:ext>
              </a:extLst>
            </p:cNvPr>
            <p:cNvSpPr/>
            <p:nvPr/>
          </p:nvSpPr>
          <p:spPr>
            <a:xfrm>
              <a:off x="17619" y="2764199"/>
              <a:ext cx="4587155" cy="10621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zh-TW" altLang="en-US"/>
            </a:p>
          </p:txBody>
        </p:sp>
        <p:sp>
          <p:nvSpPr>
            <p:cNvPr id="9" name="文字方塊 8">
              <a:extLst>
                <a:ext uri="{FF2B5EF4-FFF2-40B4-BE49-F238E27FC236}">
                  <a16:creationId xmlns:a16="http://schemas.microsoft.com/office/drawing/2014/main" id="{C47496CB-53F2-8240-2CC4-C5E53145D031}"/>
                </a:ext>
              </a:extLst>
            </p:cNvPr>
            <p:cNvSpPr txBox="1"/>
            <p:nvPr/>
          </p:nvSpPr>
          <p:spPr>
            <a:xfrm>
              <a:off x="17619" y="2764199"/>
              <a:ext cx="4587155" cy="128089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zh-TW" altLang="en-US" sz="1600" kern="1200" dirty="0"/>
                <a:t>設計風格不同</a:t>
              </a:r>
              <a:r>
                <a:rPr lang="en-US" altLang="zh-TW" sz="1600" kern="1200" dirty="0"/>
                <a:t>:</a:t>
              </a:r>
              <a:r>
                <a:rPr lang="zh-TW" altLang="en-US" sz="1600" kern="1200" dirty="0"/>
                <a:t>兩人雖然討論過詳細的分工與版面配置，但是做出來時仍與自己心理面的樣子不同，且兩人的設計風格不同</a:t>
              </a:r>
              <a:endParaRPr lang="en-US" sz="1600" kern="1200" dirty="0"/>
            </a:p>
          </p:txBody>
        </p:sp>
      </p:grpSp>
    </p:spTree>
    <p:extLst>
      <p:ext uri="{BB962C8B-B14F-4D97-AF65-F5344CB8AC3E}">
        <p14:creationId xmlns:p14="http://schemas.microsoft.com/office/powerpoint/2010/main" val="894586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zh-TW" altLang="en-US"/>
          </a:p>
        </p:txBody>
      </p:sp>
      <p:sp useBgFill="1">
        <p:nvSpPr>
          <p:cNvPr id="22" name="Rectangle 4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4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4" name="標題 1">
            <a:extLst>
              <a:ext uri="{FF2B5EF4-FFF2-40B4-BE49-F238E27FC236}">
                <a16:creationId xmlns:a16="http://schemas.microsoft.com/office/drawing/2014/main" id="{E8648F9D-F0FC-82C2-F9D8-FDCF16B7588F}"/>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zh-TW" altLang="en-US" sz="4000" dirty="0">
                <a:solidFill>
                  <a:srgbClr val="FEFFFF"/>
                </a:solidFill>
              </a:rPr>
              <a:t>我們遇到的問題與處理方式</a:t>
            </a:r>
          </a:p>
        </p:txBody>
      </p:sp>
      <p:sp>
        <p:nvSpPr>
          <p:cNvPr id="3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圖片 2">
            <a:extLst>
              <a:ext uri="{FF2B5EF4-FFF2-40B4-BE49-F238E27FC236}">
                <a16:creationId xmlns:a16="http://schemas.microsoft.com/office/drawing/2014/main" id="{5732A832-1663-C5ED-FA8A-6B43D0320256}"/>
              </a:ext>
            </a:extLst>
          </p:cNvPr>
          <p:cNvPicPr>
            <a:picLocks noChangeAspect="1"/>
          </p:cNvPicPr>
          <p:nvPr/>
        </p:nvPicPr>
        <p:blipFill>
          <a:blip r:embed="rId2"/>
          <a:stretch>
            <a:fillRect/>
          </a:stretch>
        </p:blipFill>
        <p:spPr>
          <a:xfrm>
            <a:off x="4639733" y="1361433"/>
            <a:ext cx="7446332" cy="3257769"/>
          </a:xfrm>
          <a:prstGeom prst="rect">
            <a:avLst/>
          </a:prstGeom>
        </p:spPr>
      </p:pic>
    </p:spTree>
    <p:extLst>
      <p:ext uri="{BB962C8B-B14F-4D97-AF65-F5344CB8AC3E}">
        <p14:creationId xmlns:p14="http://schemas.microsoft.com/office/powerpoint/2010/main" val="2881306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6DAA54-5925-4E0B-A9C1-5B0DE7E8FF62}"/>
              </a:ext>
            </a:extLst>
          </p:cNvPr>
          <p:cNvSpPr>
            <a:spLocks noGrp="1"/>
          </p:cNvSpPr>
          <p:nvPr>
            <p:ph type="title"/>
          </p:nvPr>
        </p:nvSpPr>
        <p:spPr/>
        <p:txBody>
          <a:bodyPr/>
          <a:lstStyle/>
          <a:p>
            <a:r>
              <a:rPr lang="zh-TW" altLang="en-US" dirty="0"/>
              <a:t>我們遇到的問題與處理方式</a:t>
            </a:r>
          </a:p>
        </p:txBody>
      </p:sp>
      <p:graphicFrame>
        <p:nvGraphicFramePr>
          <p:cNvPr id="6" name="內容版面配置區 2">
            <a:extLst>
              <a:ext uri="{FF2B5EF4-FFF2-40B4-BE49-F238E27FC236}">
                <a16:creationId xmlns:a16="http://schemas.microsoft.com/office/drawing/2014/main" id="{2353796A-5F4F-F9AD-5123-9EF8E3D50512}"/>
              </a:ext>
            </a:extLst>
          </p:cNvPr>
          <p:cNvGraphicFramePr>
            <a:graphicFrameLocks noGrp="1"/>
          </p:cNvGraphicFramePr>
          <p:nvPr>
            <p:ph idx="1"/>
            <p:extLst>
              <p:ext uri="{D42A27DB-BD31-4B8C-83A1-F6EECF244321}">
                <p14:modId xmlns:p14="http://schemas.microsoft.com/office/powerpoint/2010/main" val="4085701531"/>
              </p:ext>
            </p:extLst>
          </p:nvPr>
        </p:nvGraphicFramePr>
        <p:xfrm>
          <a:off x="1093695" y="1586753"/>
          <a:ext cx="10802470" cy="4324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a:extLst>
              <a:ext uri="{FF2B5EF4-FFF2-40B4-BE49-F238E27FC236}">
                <a16:creationId xmlns:a16="http://schemas.microsoft.com/office/drawing/2014/main" id="{21420C47-4A2B-125C-EF69-5B7EFCD6E428}"/>
              </a:ext>
            </a:extLst>
          </p:cNvPr>
          <p:cNvSpPr/>
          <p:nvPr/>
        </p:nvSpPr>
        <p:spPr>
          <a:xfrm>
            <a:off x="1268772" y="4421941"/>
            <a:ext cx="4587155" cy="10621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zh-TW" altLang="en-US"/>
          </a:p>
        </p:txBody>
      </p:sp>
      <p:grpSp>
        <p:nvGrpSpPr>
          <p:cNvPr id="7" name="群組 6">
            <a:extLst>
              <a:ext uri="{FF2B5EF4-FFF2-40B4-BE49-F238E27FC236}">
                <a16:creationId xmlns:a16="http://schemas.microsoft.com/office/drawing/2014/main" id="{F3604BA3-D818-4760-7F4B-2FF698553745}"/>
              </a:ext>
            </a:extLst>
          </p:cNvPr>
          <p:cNvGrpSpPr/>
          <p:nvPr/>
        </p:nvGrpSpPr>
        <p:grpSpPr>
          <a:xfrm>
            <a:off x="1612232" y="4288316"/>
            <a:ext cx="4587155" cy="1280890"/>
            <a:chOff x="17619" y="2764199"/>
            <a:chExt cx="4587155" cy="1280890"/>
          </a:xfrm>
        </p:grpSpPr>
        <p:sp>
          <p:nvSpPr>
            <p:cNvPr id="8" name="矩形 7">
              <a:extLst>
                <a:ext uri="{FF2B5EF4-FFF2-40B4-BE49-F238E27FC236}">
                  <a16:creationId xmlns:a16="http://schemas.microsoft.com/office/drawing/2014/main" id="{6E227C25-C7E9-33AF-141C-399577E424EC}"/>
                </a:ext>
              </a:extLst>
            </p:cNvPr>
            <p:cNvSpPr/>
            <p:nvPr/>
          </p:nvSpPr>
          <p:spPr>
            <a:xfrm>
              <a:off x="17619" y="2764199"/>
              <a:ext cx="4587155" cy="106211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zh-TW" altLang="en-US"/>
            </a:p>
          </p:txBody>
        </p:sp>
        <p:sp>
          <p:nvSpPr>
            <p:cNvPr id="9" name="文字方塊 8">
              <a:extLst>
                <a:ext uri="{FF2B5EF4-FFF2-40B4-BE49-F238E27FC236}">
                  <a16:creationId xmlns:a16="http://schemas.microsoft.com/office/drawing/2014/main" id="{C47496CB-53F2-8240-2CC4-C5E53145D031}"/>
                </a:ext>
              </a:extLst>
            </p:cNvPr>
            <p:cNvSpPr txBox="1"/>
            <p:nvPr/>
          </p:nvSpPr>
          <p:spPr>
            <a:xfrm>
              <a:off x="17619" y="2764199"/>
              <a:ext cx="4587155" cy="128089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zh-TW" altLang="en-US" sz="1600" kern="1200" dirty="0"/>
                <a:t>素材取得與素材選用</a:t>
              </a:r>
              <a:r>
                <a:rPr lang="en-US" altLang="zh-TW" sz="1600" kern="1200" dirty="0"/>
                <a:t>:</a:t>
              </a:r>
              <a:r>
                <a:rPr lang="zh-TW" altLang="en-US" sz="1600" kern="1200" dirty="0"/>
                <a:t>素材褲很多種，但是需要付費的更多種，在成本有限的情況下找到適合的底圖來配合網頁主題讓我們苦惱很久</a:t>
              </a:r>
              <a:endParaRPr lang="en-US" sz="1600" kern="1200" dirty="0"/>
            </a:p>
          </p:txBody>
        </p:sp>
      </p:grpSp>
    </p:spTree>
    <p:extLst>
      <p:ext uri="{BB962C8B-B14F-4D97-AF65-F5344CB8AC3E}">
        <p14:creationId xmlns:p14="http://schemas.microsoft.com/office/powerpoint/2010/main" val="108150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1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1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6"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1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1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1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1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1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1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2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2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23" name="Group 2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2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2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2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2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3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3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3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3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3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3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37" name="Rectangle 3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3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zh-TW" altLang="en-US"/>
          </a:p>
        </p:txBody>
      </p:sp>
      <p:sp useBgFill="1">
        <p:nvSpPr>
          <p:cNvPr id="22" name="Rectangle 40">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42">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4" name="標題 1">
            <a:extLst>
              <a:ext uri="{FF2B5EF4-FFF2-40B4-BE49-F238E27FC236}">
                <a16:creationId xmlns:a16="http://schemas.microsoft.com/office/drawing/2014/main" id="{E8648F9D-F0FC-82C2-F9D8-FDCF16B7588F}"/>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zh-TW" altLang="en-US" sz="4000" dirty="0">
                <a:solidFill>
                  <a:srgbClr val="FEFFFF"/>
                </a:solidFill>
              </a:rPr>
              <a:t>我們遇到的問題與處理方式</a:t>
            </a:r>
          </a:p>
        </p:txBody>
      </p:sp>
      <p:sp>
        <p:nvSpPr>
          <p:cNvPr id="3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圖片 2">
            <a:extLst>
              <a:ext uri="{FF2B5EF4-FFF2-40B4-BE49-F238E27FC236}">
                <a16:creationId xmlns:a16="http://schemas.microsoft.com/office/drawing/2014/main" id="{C3BA8B62-A5D6-8980-A2F4-8BCC2A90DB68}"/>
              </a:ext>
            </a:extLst>
          </p:cNvPr>
          <p:cNvPicPr>
            <a:picLocks noChangeAspect="1"/>
          </p:cNvPicPr>
          <p:nvPr/>
        </p:nvPicPr>
        <p:blipFill>
          <a:blip r:embed="rId2"/>
          <a:stretch>
            <a:fillRect/>
          </a:stretch>
        </p:blipFill>
        <p:spPr>
          <a:xfrm>
            <a:off x="5587993" y="1123950"/>
            <a:ext cx="6178361" cy="4247623"/>
          </a:xfrm>
          <a:prstGeom prst="rect">
            <a:avLst/>
          </a:prstGeom>
        </p:spPr>
      </p:pic>
    </p:spTree>
    <p:extLst>
      <p:ext uri="{BB962C8B-B14F-4D97-AF65-F5344CB8AC3E}">
        <p14:creationId xmlns:p14="http://schemas.microsoft.com/office/powerpoint/2010/main" val="2807215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8" name="Group 17">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9"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20"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21"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22"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23"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24"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25"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26"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27"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28"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29"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30"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32" name="Group 31">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33"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34"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35"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36"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37"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38"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39"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40"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41"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42"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43"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44"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2" name="標題 1">
            <a:extLst>
              <a:ext uri="{FF2B5EF4-FFF2-40B4-BE49-F238E27FC236}">
                <a16:creationId xmlns:a16="http://schemas.microsoft.com/office/drawing/2014/main" id="{8E506351-341A-4591-82EE-E6FB843D0978}"/>
              </a:ext>
            </a:extLst>
          </p:cNvPr>
          <p:cNvSpPr>
            <a:spLocks noGrp="1"/>
          </p:cNvSpPr>
          <p:nvPr>
            <p:ph type="title"/>
          </p:nvPr>
        </p:nvSpPr>
        <p:spPr>
          <a:xfrm>
            <a:off x="4659520" y="624110"/>
            <a:ext cx="6845092" cy="1280890"/>
          </a:xfrm>
        </p:spPr>
        <p:txBody>
          <a:bodyPr>
            <a:normAutofit/>
          </a:bodyPr>
          <a:lstStyle/>
          <a:p>
            <a:r>
              <a:rPr lang="zh-TW" altLang="en-US"/>
              <a:t>實際的分工</a:t>
            </a:r>
          </a:p>
        </p:txBody>
      </p:sp>
      <p:sp>
        <p:nvSpPr>
          <p:cNvPr id="46" name="Rectangle 45">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48"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zh-TW" altLang="en-US"/>
          </a:p>
        </p:txBody>
      </p:sp>
      <p:pic>
        <p:nvPicPr>
          <p:cNvPr id="5" name="Picture 4" descr="Sphere of mesh and nodes">
            <a:extLst>
              <a:ext uri="{FF2B5EF4-FFF2-40B4-BE49-F238E27FC236}">
                <a16:creationId xmlns:a16="http://schemas.microsoft.com/office/drawing/2014/main" id="{D2C097A1-AF0E-C96B-6B3A-7E4C4A832FB8}"/>
              </a:ext>
            </a:extLst>
          </p:cNvPr>
          <p:cNvPicPr>
            <a:picLocks noChangeAspect="1"/>
          </p:cNvPicPr>
          <p:nvPr/>
        </p:nvPicPr>
        <p:blipFill rotWithShape="1">
          <a:blip r:embed="rId2"/>
          <a:srcRect l="43706" r="26541"/>
          <a:stretch/>
        </p:blipFill>
        <p:spPr>
          <a:xfrm>
            <a:off x="20" y="1730"/>
            <a:ext cx="2720524" cy="6858000"/>
          </a:xfrm>
          <a:prstGeom prst="rect">
            <a:avLst/>
          </a:prstGeom>
        </p:spPr>
      </p:pic>
      <p:sp>
        <p:nvSpPr>
          <p:cNvPr id="3" name="內容版面配置區 2">
            <a:extLst>
              <a:ext uri="{FF2B5EF4-FFF2-40B4-BE49-F238E27FC236}">
                <a16:creationId xmlns:a16="http://schemas.microsoft.com/office/drawing/2014/main" id="{BC5A6A0D-1EC0-41A3-BCE5-374B6C66879D}"/>
              </a:ext>
            </a:extLst>
          </p:cNvPr>
          <p:cNvSpPr>
            <a:spLocks noGrp="1"/>
          </p:cNvSpPr>
          <p:nvPr>
            <p:ph idx="1"/>
          </p:nvPr>
        </p:nvSpPr>
        <p:spPr>
          <a:xfrm>
            <a:off x="4656667" y="2133600"/>
            <a:ext cx="6847944" cy="3777622"/>
          </a:xfrm>
        </p:spPr>
        <p:txBody>
          <a:bodyPr>
            <a:normAutofit/>
          </a:bodyPr>
          <a:lstStyle/>
          <a:p>
            <a:r>
              <a:rPr lang="zh-TW" altLang="en-US"/>
              <a:t>賴柏宇</a:t>
            </a:r>
            <a:r>
              <a:rPr lang="en-US" altLang="zh-TW"/>
              <a:t>(01157004)</a:t>
            </a:r>
          </a:p>
          <a:p>
            <a:pPr marL="0" indent="0">
              <a:buNone/>
            </a:pPr>
            <a:r>
              <a:rPr lang="zh-TW" altLang="en-US"/>
              <a:t>健身部位內容</a:t>
            </a:r>
            <a:r>
              <a:rPr lang="en-US" altLang="zh-TW"/>
              <a:t>:</a:t>
            </a:r>
            <a:r>
              <a:rPr lang="zh-TW" altLang="en-US"/>
              <a:t>胸、手臂</a:t>
            </a:r>
            <a:r>
              <a:rPr lang="en-US" altLang="zh-TW"/>
              <a:t>/main page</a:t>
            </a:r>
            <a:r>
              <a:rPr lang="zh-TW" altLang="en-US"/>
              <a:t>網站架構</a:t>
            </a:r>
            <a:r>
              <a:rPr lang="en-US" altLang="zh-TW"/>
              <a:t>/json</a:t>
            </a:r>
            <a:r>
              <a:rPr lang="zh-TW" altLang="en-US"/>
              <a:t>檔案</a:t>
            </a:r>
            <a:r>
              <a:rPr lang="en-US" altLang="zh-TW"/>
              <a:t>fetch(demonstration</a:t>
            </a:r>
            <a:r>
              <a:rPr lang="zh-TW" altLang="en-US"/>
              <a:t>頁面</a:t>
            </a:r>
            <a:r>
              <a:rPr lang="en-US" altLang="zh-TW"/>
              <a:t>)/footer</a:t>
            </a:r>
            <a:r>
              <a:rPr lang="zh-TW" altLang="en-US"/>
              <a:t>的</a:t>
            </a:r>
            <a:r>
              <a:rPr lang="en-US" altLang="zh-TW"/>
              <a:t>ppt</a:t>
            </a:r>
            <a:r>
              <a:rPr lang="zh-TW" altLang="en-US"/>
              <a:t>下載區</a:t>
            </a:r>
            <a:r>
              <a:rPr lang="en-US" altLang="zh-TW"/>
              <a:t>/html</a:t>
            </a:r>
            <a:r>
              <a:rPr lang="zh-TW" altLang="en-US"/>
              <a:t>頁面互相連接</a:t>
            </a:r>
            <a:r>
              <a:rPr lang="en-US" altLang="zh-TW"/>
              <a:t>/</a:t>
            </a:r>
            <a:r>
              <a:rPr lang="zh-TW" altLang="en-US" b="0" i="0" u="none" strike="noStrike">
                <a:effectLst/>
                <a:latin typeface="Arial" panose="020B0604020202020204" pitchFamily="34" charset="0"/>
              </a:rPr>
              <a:t>健身器材內容</a:t>
            </a:r>
            <a:r>
              <a:rPr lang="en-US" altLang="zh-TW" b="0" i="0" u="none" strike="noStrike">
                <a:effectLst/>
                <a:latin typeface="Arial" panose="020B0604020202020204" pitchFamily="34" charset="0"/>
              </a:rPr>
              <a:t>CSS</a:t>
            </a:r>
            <a:r>
              <a:rPr lang="en-US" altLang="zh-TW"/>
              <a:t>/</a:t>
            </a:r>
            <a:r>
              <a:rPr lang="en-US" altLang="zh-TW" b="0" i="0" u="none" strike="noStrike">
                <a:effectLst/>
                <a:latin typeface="+mj-ea"/>
                <a:ea typeface="+mj-ea"/>
              </a:rPr>
              <a:t>demonstration CSS/button CSS/PPT</a:t>
            </a:r>
            <a:r>
              <a:rPr lang="zh-TW" altLang="en-US" b="0" i="0" u="none" strike="noStrike">
                <a:effectLst/>
                <a:latin typeface="+mj-ea"/>
                <a:ea typeface="+mj-ea"/>
              </a:rPr>
              <a:t> 說明文件</a:t>
            </a:r>
            <a:endParaRPr lang="en-US" altLang="zh-TW">
              <a:latin typeface="+mj-ea"/>
              <a:ea typeface="+mj-ea"/>
            </a:endParaRPr>
          </a:p>
          <a:p>
            <a:endParaRPr lang="en-US" altLang="zh-TW">
              <a:latin typeface="+mj-ea"/>
              <a:ea typeface="+mj-ea"/>
            </a:endParaRPr>
          </a:p>
          <a:p>
            <a:r>
              <a:rPr lang="zh-TW" altLang="en-US"/>
              <a:t>覃昌景</a:t>
            </a:r>
            <a:r>
              <a:rPr lang="en-US" altLang="zh-TW"/>
              <a:t>(01157028)</a:t>
            </a:r>
          </a:p>
          <a:p>
            <a:pPr marL="0" indent="0">
              <a:buNone/>
            </a:pPr>
            <a:r>
              <a:rPr lang="zh-TW" altLang="en-US"/>
              <a:t>健身部位內容</a:t>
            </a:r>
            <a:r>
              <a:rPr lang="en-US" altLang="zh-TW"/>
              <a:t>:</a:t>
            </a:r>
            <a:r>
              <a:rPr lang="zh-TW" altLang="en-US"/>
              <a:t>背、腿</a:t>
            </a:r>
            <a:r>
              <a:rPr lang="en-US" altLang="zh-TW"/>
              <a:t>/</a:t>
            </a:r>
            <a:r>
              <a:rPr lang="zh-TW" altLang="en-US"/>
              <a:t>計算機</a:t>
            </a:r>
            <a:r>
              <a:rPr lang="en-US" altLang="zh-TW"/>
              <a:t>JavaScript/</a:t>
            </a:r>
            <a:r>
              <a:rPr lang="zh-TW" altLang="en-US"/>
              <a:t>各網頁底圖</a:t>
            </a:r>
            <a:r>
              <a:rPr lang="en-US" altLang="zh-TW"/>
              <a:t>/</a:t>
            </a:r>
            <a:r>
              <a:rPr lang="zh-TW" altLang="en-US"/>
              <a:t>計算機頁面輸出動畫</a:t>
            </a:r>
            <a:r>
              <a:rPr lang="en-US" altLang="zh-TW"/>
              <a:t>(DOM)/</a:t>
            </a:r>
            <a:r>
              <a:rPr lang="zh-TW" altLang="en-US" b="0" i="0" u="none" strike="noStrike">
                <a:effectLst/>
                <a:latin typeface="Arial" panose="020B0604020202020204" pitchFamily="34" charset="0"/>
              </a:rPr>
              <a:t>健身</a:t>
            </a:r>
            <a:r>
              <a:rPr lang="zh-TW" altLang="en-US">
                <a:latin typeface="Arial" panose="020B0604020202020204" pitchFamily="34" charset="0"/>
              </a:rPr>
              <a:t>器材</a:t>
            </a:r>
            <a:r>
              <a:rPr lang="zh-TW" altLang="en-US" b="0" i="0" u="none" strike="noStrike">
                <a:effectLst/>
                <a:latin typeface="Arial" panose="020B0604020202020204" pitchFamily="34" charset="0"/>
              </a:rPr>
              <a:t>內容</a:t>
            </a:r>
            <a:r>
              <a:rPr lang="en-US" altLang="zh-TW" b="0" i="0" u="none" strike="noStrike">
                <a:effectLst/>
                <a:latin typeface="Arial" panose="020B0604020202020204" pitchFamily="34" charset="0"/>
              </a:rPr>
              <a:t>CSS/Home CSS/calculator CSS/</a:t>
            </a:r>
            <a:r>
              <a:rPr lang="zh-TW" altLang="en-US" b="0" i="0" u="none" strike="noStrike">
                <a:effectLst/>
                <a:latin typeface="Arial" panose="020B0604020202020204" pitchFamily="34" charset="0"/>
              </a:rPr>
              <a:t>健身器材內容</a:t>
            </a:r>
            <a:r>
              <a:rPr lang="en-US" altLang="zh-TW" b="0" i="0" u="none" strike="noStrike">
                <a:effectLst/>
                <a:latin typeface="Arial" panose="020B0604020202020204" pitchFamily="34" charset="0"/>
              </a:rPr>
              <a:t>/</a:t>
            </a:r>
            <a:r>
              <a:rPr lang="zh-TW" altLang="en-US" b="0" i="0" u="none" strike="noStrike">
                <a:effectLst/>
                <a:latin typeface="Arial" panose="020B0604020202020204" pitchFamily="34" charset="0"/>
              </a:rPr>
              <a:t>健身器材內容頁面排版</a:t>
            </a:r>
            <a:r>
              <a:rPr lang="en-US" altLang="zh-TW" b="0" i="0" u="none" strike="noStrike">
                <a:effectLst/>
                <a:latin typeface="Arial" panose="020B0604020202020204" pitchFamily="34" charset="0"/>
              </a:rPr>
              <a:t>/</a:t>
            </a:r>
            <a:r>
              <a:rPr lang="zh-TW" altLang="en-US" b="0" i="0" u="none" strike="noStrike">
                <a:effectLst/>
                <a:latin typeface="Arial" panose="020B0604020202020204" pitchFamily="34" charset="0"/>
              </a:rPr>
              <a:t>主頁面</a:t>
            </a:r>
            <a:r>
              <a:rPr lang="en-US" altLang="zh-TW" b="0" i="0" u="none" strike="noStrike">
                <a:effectLst/>
                <a:latin typeface="Arial" panose="020B0604020202020204" pitchFamily="34" charset="0"/>
              </a:rPr>
              <a:t>(Home)</a:t>
            </a:r>
            <a:r>
              <a:rPr lang="zh-TW" altLang="en-US" b="0" i="0" u="none" strike="noStrike">
                <a:effectLst/>
                <a:latin typeface="Arial" panose="020B0604020202020204" pitchFamily="34" charset="0"/>
              </a:rPr>
              <a:t>內容</a:t>
            </a:r>
            <a:endParaRPr lang="en-US" altLang="zh-TW" b="0" i="0" u="none" strike="noStrike">
              <a:effectLst/>
              <a:latin typeface="Arial" panose="020B0604020202020204" pitchFamily="34" charset="0"/>
            </a:endParaRPr>
          </a:p>
        </p:txBody>
      </p:sp>
    </p:spTree>
    <p:extLst>
      <p:ext uri="{BB962C8B-B14F-4D97-AF65-F5344CB8AC3E}">
        <p14:creationId xmlns:p14="http://schemas.microsoft.com/office/powerpoint/2010/main" val="189655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7"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8"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2" name="標題 1">
            <a:extLst>
              <a:ext uri="{FF2B5EF4-FFF2-40B4-BE49-F238E27FC236}">
                <a16:creationId xmlns:a16="http://schemas.microsoft.com/office/drawing/2014/main" id="{745E501B-0575-465C-AAFA-47E99752F6FF}"/>
              </a:ext>
            </a:extLst>
          </p:cNvPr>
          <p:cNvSpPr>
            <a:spLocks noGrp="1"/>
          </p:cNvSpPr>
          <p:nvPr>
            <p:ph type="title"/>
          </p:nvPr>
        </p:nvSpPr>
        <p:spPr>
          <a:xfrm>
            <a:off x="4659520" y="624110"/>
            <a:ext cx="6845092" cy="1280890"/>
          </a:xfrm>
        </p:spPr>
        <p:txBody>
          <a:bodyPr>
            <a:normAutofit/>
          </a:bodyPr>
          <a:lstStyle/>
          <a:p>
            <a:r>
              <a:rPr lang="zh-TW" altLang="en-US" dirty="0"/>
              <a:t>創作動機</a:t>
            </a:r>
          </a:p>
        </p:txBody>
      </p:sp>
      <p:sp>
        <p:nvSpPr>
          <p:cNvPr id="10"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24"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zh-TW" altLang="en-US"/>
          </a:p>
        </p:txBody>
      </p:sp>
      <p:pic>
        <p:nvPicPr>
          <p:cNvPr id="38" name="Picture 4" descr="Dumbbell rack at gym">
            <a:extLst>
              <a:ext uri="{FF2B5EF4-FFF2-40B4-BE49-F238E27FC236}">
                <a16:creationId xmlns:a16="http://schemas.microsoft.com/office/drawing/2014/main" id="{506CB28F-9E6E-C51E-2294-2891164AB6FE}"/>
              </a:ext>
            </a:extLst>
          </p:cNvPr>
          <p:cNvPicPr>
            <a:picLocks noChangeAspect="1"/>
          </p:cNvPicPr>
          <p:nvPr/>
        </p:nvPicPr>
        <p:blipFill rotWithShape="1">
          <a:blip r:embed="rId2"/>
          <a:srcRect l="24560" r="50845" b="-1"/>
          <a:stretch/>
        </p:blipFill>
        <p:spPr>
          <a:xfrm>
            <a:off x="20" y="1730"/>
            <a:ext cx="2720524" cy="6858000"/>
          </a:xfrm>
          <a:prstGeom prst="rect">
            <a:avLst/>
          </a:prstGeom>
        </p:spPr>
      </p:pic>
      <p:sp>
        <p:nvSpPr>
          <p:cNvPr id="3" name="內容版面配置區 2">
            <a:extLst>
              <a:ext uri="{FF2B5EF4-FFF2-40B4-BE49-F238E27FC236}">
                <a16:creationId xmlns:a16="http://schemas.microsoft.com/office/drawing/2014/main" id="{E79816E3-DC14-49C1-ACC0-7D6CA61348C5}"/>
              </a:ext>
            </a:extLst>
          </p:cNvPr>
          <p:cNvSpPr>
            <a:spLocks noGrp="1"/>
          </p:cNvSpPr>
          <p:nvPr>
            <p:ph idx="1"/>
          </p:nvPr>
        </p:nvSpPr>
        <p:spPr>
          <a:xfrm>
            <a:off x="4656667" y="2133600"/>
            <a:ext cx="6847944" cy="3777622"/>
          </a:xfrm>
        </p:spPr>
        <p:txBody>
          <a:bodyPr>
            <a:normAutofit/>
          </a:bodyPr>
          <a:lstStyle/>
          <a:p>
            <a:r>
              <a:rPr lang="zh-TW" altLang="en-US" dirty="0"/>
              <a:t>一開始討論的時候，我們就發現我們的共同興趣是健身，討論過後發現現在大部分的健身</a:t>
            </a:r>
            <a:r>
              <a:rPr lang="en-US" altLang="zh-TW" dirty="0"/>
              <a:t>app</a:t>
            </a:r>
            <a:r>
              <a:rPr lang="zh-TW" altLang="en-US" dirty="0"/>
              <a:t>都是手機版，雖然功能完善，但比較少有針對特定目標</a:t>
            </a:r>
            <a:r>
              <a:rPr lang="en-US" altLang="zh-TW" dirty="0"/>
              <a:t>(</a:t>
            </a:r>
            <a:r>
              <a:rPr lang="zh-TW" altLang="en-US" dirty="0"/>
              <a:t>例如</a:t>
            </a:r>
            <a:r>
              <a:rPr lang="en-US" altLang="zh-TW" dirty="0"/>
              <a:t>:</a:t>
            </a:r>
            <a:r>
              <a:rPr lang="zh-TW" altLang="en-US" dirty="0"/>
              <a:t>健身、減脂</a:t>
            </a:r>
            <a:r>
              <a:rPr lang="en-US" altLang="zh-TW" dirty="0"/>
              <a:t>)</a:t>
            </a:r>
            <a:r>
              <a:rPr lang="zh-TW" altLang="en-US" dirty="0"/>
              <a:t>而設計，所以我們決定來做一個增肌為主要目標的電腦版網頁。</a:t>
            </a:r>
          </a:p>
        </p:txBody>
      </p:sp>
    </p:spTree>
    <p:extLst>
      <p:ext uri="{BB962C8B-B14F-4D97-AF65-F5344CB8AC3E}">
        <p14:creationId xmlns:p14="http://schemas.microsoft.com/office/powerpoint/2010/main" val="197653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12"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13"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14"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15"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16"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17"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18"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19"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20"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21"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22"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24" name="Group 23">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26"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27"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28"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2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30"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31"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32"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33"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34"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35"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36"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38" name="Rectangle 37">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40"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zh-TW" altLang="en-US"/>
          </a:p>
        </p:txBody>
      </p:sp>
      <p:sp>
        <p:nvSpPr>
          <p:cNvPr id="2" name="標題 1">
            <a:extLst>
              <a:ext uri="{FF2B5EF4-FFF2-40B4-BE49-F238E27FC236}">
                <a16:creationId xmlns:a16="http://schemas.microsoft.com/office/drawing/2014/main" id="{90D4A7A8-5ED3-4AD5-A5C3-616BF6F34456}"/>
              </a:ext>
            </a:extLst>
          </p:cNvPr>
          <p:cNvSpPr>
            <a:spLocks noGrp="1"/>
          </p:cNvSpPr>
          <p:nvPr>
            <p:ph type="title"/>
          </p:nvPr>
        </p:nvSpPr>
        <p:spPr>
          <a:xfrm>
            <a:off x="2383899" y="4363416"/>
            <a:ext cx="8915399" cy="823448"/>
          </a:xfrm>
        </p:spPr>
        <p:txBody>
          <a:bodyPr vert="horz" lIns="91440" tIns="45720" rIns="91440" bIns="45720" rtlCol="0" anchor="b">
            <a:normAutofit/>
          </a:bodyPr>
          <a:lstStyle/>
          <a:p>
            <a:r>
              <a:rPr lang="zh-TW" altLang="en-US" sz="4400" dirty="0"/>
              <a:t>網站架構</a:t>
            </a:r>
          </a:p>
        </p:txBody>
      </p:sp>
      <p:sp>
        <p:nvSpPr>
          <p:cNvPr id="3" name="內容版面配置區 2">
            <a:extLst>
              <a:ext uri="{FF2B5EF4-FFF2-40B4-BE49-F238E27FC236}">
                <a16:creationId xmlns:a16="http://schemas.microsoft.com/office/drawing/2014/main" id="{1FB2E2CD-61BB-4BD9-AB94-44AA91218DA7}"/>
              </a:ext>
            </a:extLst>
          </p:cNvPr>
          <p:cNvSpPr>
            <a:spLocks noGrp="1"/>
          </p:cNvSpPr>
          <p:nvPr>
            <p:ph idx="1"/>
          </p:nvPr>
        </p:nvSpPr>
        <p:spPr>
          <a:xfrm>
            <a:off x="2383898" y="5251815"/>
            <a:ext cx="8915399" cy="1066027"/>
          </a:xfrm>
        </p:spPr>
        <p:txBody>
          <a:bodyPr vert="horz" lIns="91440" tIns="45720" rIns="91440" bIns="45720" rtlCol="0" anchor="t">
            <a:noAutofit/>
          </a:bodyPr>
          <a:lstStyle/>
          <a:p>
            <a:pPr marL="0" indent="0">
              <a:buNone/>
            </a:pPr>
            <a:r>
              <a:rPr lang="zh-TW" altLang="en-US" sz="1700" dirty="0">
                <a:solidFill>
                  <a:schemeClr val="tx1"/>
                </a:solidFill>
              </a:rPr>
              <a:t>我們將整個網站分成了五個頁面分別是</a:t>
            </a:r>
            <a:r>
              <a:rPr lang="en-US" altLang="zh-TW" sz="1700" dirty="0">
                <a:solidFill>
                  <a:schemeClr val="tx1"/>
                </a:solidFill>
              </a:rPr>
              <a:t>:Home</a:t>
            </a:r>
            <a:r>
              <a:rPr lang="zh-TW" altLang="en-US" sz="1700" dirty="0">
                <a:solidFill>
                  <a:schemeClr val="tx1"/>
                </a:solidFill>
              </a:rPr>
              <a:t>、</a:t>
            </a:r>
            <a:r>
              <a:rPr lang="en-US" altLang="zh-TW" sz="1700" dirty="0">
                <a:solidFill>
                  <a:schemeClr val="tx1"/>
                </a:solidFill>
              </a:rPr>
              <a:t>Calculator</a:t>
            </a:r>
            <a:r>
              <a:rPr lang="zh-TW" altLang="en-US" sz="1700" dirty="0">
                <a:solidFill>
                  <a:schemeClr val="tx1"/>
                </a:solidFill>
              </a:rPr>
              <a:t>、</a:t>
            </a:r>
            <a:r>
              <a:rPr lang="en-US" altLang="zh-TW" sz="1700" dirty="0">
                <a:solidFill>
                  <a:schemeClr val="tx1"/>
                </a:solidFill>
              </a:rPr>
              <a:t>Equipment</a:t>
            </a:r>
            <a:r>
              <a:rPr lang="zh-TW" altLang="en-US" sz="1700" dirty="0">
                <a:solidFill>
                  <a:schemeClr val="tx1"/>
                </a:solidFill>
              </a:rPr>
              <a:t>、</a:t>
            </a:r>
            <a:r>
              <a:rPr lang="en-US" altLang="zh-TW" sz="1700" dirty="0">
                <a:solidFill>
                  <a:schemeClr val="tx1"/>
                </a:solidFill>
              </a:rPr>
              <a:t>Tutorial</a:t>
            </a:r>
            <a:r>
              <a:rPr lang="zh-TW" altLang="en-US" sz="1700" dirty="0">
                <a:solidFill>
                  <a:schemeClr val="tx1"/>
                </a:solidFill>
              </a:rPr>
              <a:t>、</a:t>
            </a:r>
            <a:r>
              <a:rPr lang="en-US" altLang="zh-TW" sz="1700" dirty="0">
                <a:solidFill>
                  <a:schemeClr val="tx1"/>
                </a:solidFill>
              </a:rPr>
              <a:t>Demonstration</a:t>
            </a:r>
            <a:r>
              <a:rPr lang="zh-TW" altLang="en-US" sz="1700" dirty="0">
                <a:solidFill>
                  <a:schemeClr val="tx1"/>
                </a:solidFill>
              </a:rPr>
              <a:t>，</a:t>
            </a:r>
            <a:r>
              <a:rPr lang="zh-TW" altLang="en-US" sz="1600" dirty="0"/>
              <a:t>在每個網站的上方都有一欄按鈕可以供使用者切換頁面</a:t>
            </a:r>
            <a:endParaRPr lang="en-US" altLang="zh-TW" sz="1600" dirty="0"/>
          </a:p>
          <a:p>
            <a:pPr marL="0" indent="0">
              <a:buNone/>
            </a:pPr>
            <a:endParaRPr lang="en-US" altLang="zh-TW" sz="1600" dirty="0"/>
          </a:p>
          <a:p>
            <a:pPr marL="0" indent="0">
              <a:buNone/>
            </a:pPr>
            <a:r>
              <a:rPr lang="zh-TW" altLang="en-US" sz="1600" dirty="0"/>
              <a:t>下方都會有一欄</a:t>
            </a:r>
            <a:r>
              <a:rPr lang="en-US" altLang="zh-TW" sz="1600" dirty="0"/>
              <a:t>PPT</a:t>
            </a:r>
            <a:r>
              <a:rPr lang="zh-TW" altLang="en-US" sz="1600" dirty="0"/>
              <a:t>說明文件內容下載區</a:t>
            </a:r>
            <a:endParaRPr lang="en-US" altLang="zh-TW" sz="1600" dirty="0"/>
          </a:p>
          <a:p>
            <a:endParaRPr lang="en-US" altLang="zh-TW" sz="1700" dirty="0">
              <a:solidFill>
                <a:schemeClr val="tx1"/>
              </a:solidFill>
            </a:endParaRPr>
          </a:p>
        </p:txBody>
      </p:sp>
      <p:pic>
        <p:nvPicPr>
          <p:cNvPr id="4" name="圖片 3">
            <a:extLst>
              <a:ext uri="{FF2B5EF4-FFF2-40B4-BE49-F238E27FC236}">
                <a16:creationId xmlns:a16="http://schemas.microsoft.com/office/drawing/2014/main" id="{1A273D40-F676-5C5A-AFD2-3923BE7AEBCE}"/>
              </a:ext>
            </a:extLst>
          </p:cNvPr>
          <p:cNvPicPr>
            <a:picLocks noChangeAspect="1"/>
          </p:cNvPicPr>
          <p:nvPr/>
        </p:nvPicPr>
        <p:blipFill>
          <a:blip r:embed="rId2"/>
          <a:stretch>
            <a:fillRect/>
          </a:stretch>
        </p:blipFill>
        <p:spPr>
          <a:xfrm rot="10800000" flipH="1" flipV="1">
            <a:off x="1744652" y="434841"/>
            <a:ext cx="9728328" cy="1602977"/>
          </a:xfrm>
          <a:prstGeom prst="rect">
            <a:avLst/>
          </a:prstGeom>
        </p:spPr>
      </p:pic>
      <p:pic>
        <p:nvPicPr>
          <p:cNvPr id="5" name="圖片 4">
            <a:extLst>
              <a:ext uri="{FF2B5EF4-FFF2-40B4-BE49-F238E27FC236}">
                <a16:creationId xmlns:a16="http://schemas.microsoft.com/office/drawing/2014/main" id="{86110C9E-5872-A75C-8EAC-2F7469D0D7E0}"/>
              </a:ext>
            </a:extLst>
          </p:cNvPr>
          <p:cNvPicPr>
            <a:picLocks noChangeAspect="1"/>
          </p:cNvPicPr>
          <p:nvPr/>
        </p:nvPicPr>
        <p:blipFill>
          <a:blip r:embed="rId3"/>
          <a:stretch>
            <a:fillRect/>
          </a:stretch>
        </p:blipFill>
        <p:spPr>
          <a:xfrm>
            <a:off x="1744651" y="2375590"/>
            <a:ext cx="9728329" cy="879845"/>
          </a:xfrm>
          <a:prstGeom prst="rect">
            <a:avLst/>
          </a:prstGeom>
        </p:spPr>
      </p:pic>
    </p:spTree>
    <p:extLst>
      <p:ext uri="{BB962C8B-B14F-4D97-AF65-F5344CB8AC3E}">
        <p14:creationId xmlns:p14="http://schemas.microsoft.com/office/powerpoint/2010/main" val="224017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8"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69"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70"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71"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72"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73"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74"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75"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76"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77"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78"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79"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81" name="Group 80">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2"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83"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84"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85"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86"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87"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88"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89"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90"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91"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92"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93"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95" name="Rectangle 94">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97"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zh-TW" altLang="en-US"/>
          </a:p>
        </p:txBody>
      </p:sp>
      <p:sp>
        <p:nvSpPr>
          <p:cNvPr id="2" name="標題 1">
            <a:extLst>
              <a:ext uri="{FF2B5EF4-FFF2-40B4-BE49-F238E27FC236}">
                <a16:creationId xmlns:a16="http://schemas.microsoft.com/office/drawing/2014/main" id="{5C2AE999-9B51-4430-8082-F28E0CDADEB3}"/>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zh-TW" altLang="en-US" sz="4400" dirty="0"/>
              <a:t>網站架構</a:t>
            </a:r>
          </a:p>
        </p:txBody>
      </p:sp>
      <p:sp>
        <p:nvSpPr>
          <p:cNvPr id="3" name="內容版面配置區 2">
            <a:extLst>
              <a:ext uri="{FF2B5EF4-FFF2-40B4-BE49-F238E27FC236}">
                <a16:creationId xmlns:a16="http://schemas.microsoft.com/office/drawing/2014/main" id="{A86AD722-CA80-4B75-B96E-5694DBD0B3D5}"/>
              </a:ext>
            </a:extLst>
          </p:cNvPr>
          <p:cNvSpPr>
            <a:spLocks noGrp="1"/>
          </p:cNvSpPr>
          <p:nvPr>
            <p:ph idx="1"/>
          </p:nvPr>
        </p:nvSpPr>
        <p:spPr>
          <a:xfrm>
            <a:off x="2589213" y="5598647"/>
            <a:ext cx="8915399" cy="522754"/>
          </a:xfrm>
        </p:spPr>
        <p:txBody>
          <a:bodyPr vert="horz" lIns="91440" tIns="45720" rIns="91440" bIns="45720" rtlCol="0" anchor="t">
            <a:normAutofit/>
          </a:bodyPr>
          <a:lstStyle/>
          <a:p>
            <a:pPr marL="0" indent="0">
              <a:lnSpc>
                <a:spcPct val="90000"/>
              </a:lnSpc>
              <a:buNone/>
            </a:pPr>
            <a:r>
              <a:rPr lang="en-US" altLang="zh-TW" sz="1500">
                <a:solidFill>
                  <a:schemeClr val="tx1">
                    <a:lumMod val="65000"/>
                    <a:lumOff val="35000"/>
                  </a:schemeClr>
                </a:solidFill>
              </a:rPr>
              <a:t>calculator</a:t>
            </a:r>
            <a:r>
              <a:rPr lang="zh-TW" altLang="en-US" sz="1500">
                <a:solidFill>
                  <a:schemeClr val="tx1">
                    <a:lumMod val="65000"/>
                    <a:lumOff val="35000"/>
                  </a:schemeClr>
                </a:solidFill>
              </a:rPr>
              <a:t>的頁面可以讓使用者輸入自己的身高體重年齡，並得出增肌所需的攝入量以及基礎代謝等資訊</a:t>
            </a:r>
          </a:p>
        </p:txBody>
      </p:sp>
      <p:pic>
        <p:nvPicPr>
          <p:cNvPr id="5" name="圖片 4">
            <a:extLst>
              <a:ext uri="{FF2B5EF4-FFF2-40B4-BE49-F238E27FC236}">
                <a16:creationId xmlns:a16="http://schemas.microsoft.com/office/drawing/2014/main" id="{04E78D22-3FE0-47B6-AA5A-C3D518AA584C}"/>
              </a:ext>
            </a:extLst>
          </p:cNvPr>
          <p:cNvPicPr>
            <a:picLocks noChangeAspect="1"/>
          </p:cNvPicPr>
          <p:nvPr/>
        </p:nvPicPr>
        <p:blipFill rotWithShape="1">
          <a:blip r:embed="rId2"/>
          <a:srcRect r="7494" b="2"/>
          <a:stretch/>
        </p:blipFill>
        <p:spPr>
          <a:xfrm>
            <a:off x="2589212" y="634963"/>
            <a:ext cx="8915400" cy="3854971"/>
          </a:xfrm>
          <a:prstGeom prst="rect">
            <a:avLst/>
          </a:prstGeom>
        </p:spPr>
      </p:pic>
    </p:spTree>
    <p:extLst>
      <p:ext uri="{BB962C8B-B14F-4D97-AF65-F5344CB8AC3E}">
        <p14:creationId xmlns:p14="http://schemas.microsoft.com/office/powerpoint/2010/main" val="2444553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6" name="Group 95">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7"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98"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99"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100"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101"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102"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103"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104"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105"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106"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107"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108"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110" name="Group 109">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11"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112"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113"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114"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115"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116"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117"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118"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119"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120"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121"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122"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124" name="Rectangle 123">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26"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zh-TW" altLang="en-US"/>
          </a:p>
        </p:txBody>
      </p:sp>
      <p:sp>
        <p:nvSpPr>
          <p:cNvPr id="2" name="標題 1">
            <a:extLst>
              <a:ext uri="{FF2B5EF4-FFF2-40B4-BE49-F238E27FC236}">
                <a16:creationId xmlns:a16="http://schemas.microsoft.com/office/drawing/2014/main" id="{90D4A7A8-5ED3-4AD5-A5C3-616BF6F34456}"/>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zh-TW" altLang="en-US" sz="4400" dirty="0"/>
              <a:t>網站架構</a:t>
            </a:r>
          </a:p>
        </p:txBody>
      </p:sp>
      <p:sp>
        <p:nvSpPr>
          <p:cNvPr id="3" name="內容版面配置區 2">
            <a:extLst>
              <a:ext uri="{FF2B5EF4-FFF2-40B4-BE49-F238E27FC236}">
                <a16:creationId xmlns:a16="http://schemas.microsoft.com/office/drawing/2014/main" id="{1FB2E2CD-61BB-4BD9-AB94-44AA91218DA7}"/>
              </a:ext>
            </a:extLst>
          </p:cNvPr>
          <p:cNvSpPr>
            <a:spLocks noGrp="1"/>
          </p:cNvSpPr>
          <p:nvPr>
            <p:ph idx="1"/>
          </p:nvPr>
        </p:nvSpPr>
        <p:spPr>
          <a:xfrm>
            <a:off x="2589213" y="5598647"/>
            <a:ext cx="8915399" cy="522754"/>
          </a:xfrm>
        </p:spPr>
        <p:txBody>
          <a:bodyPr vert="horz" lIns="91440" tIns="45720" rIns="91440" bIns="45720" rtlCol="0" anchor="t">
            <a:normAutofit/>
          </a:bodyPr>
          <a:lstStyle/>
          <a:p>
            <a:pPr marL="0" indent="0">
              <a:buNone/>
            </a:pPr>
            <a:r>
              <a:rPr lang="en-US" altLang="zh-TW">
                <a:solidFill>
                  <a:schemeClr val="tx1">
                    <a:lumMod val="65000"/>
                    <a:lumOff val="35000"/>
                  </a:schemeClr>
                </a:solidFill>
              </a:rPr>
              <a:t>Tutorial</a:t>
            </a:r>
            <a:r>
              <a:rPr lang="zh-TW" altLang="en-US">
                <a:solidFill>
                  <a:schemeClr val="tx1">
                    <a:lumMod val="65000"/>
                    <a:lumOff val="35000"/>
                  </a:schemeClr>
                </a:solidFill>
              </a:rPr>
              <a:t>頁面可以讓使用者查找不同部位的訓練說明</a:t>
            </a:r>
          </a:p>
        </p:txBody>
      </p:sp>
      <p:pic>
        <p:nvPicPr>
          <p:cNvPr id="5" name="圖片 4">
            <a:extLst>
              <a:ext uri="{FF2B5EF4-FFF2-40B4-BE49-F238E27FC236}">
                <a16:creationId xmlns:a16="http://schemas.microsoft.com/office/drawing/2014/main" id="{16984C34-A179-4ABA-AF30-1D91786AC70A}"/>
              </a:ext>
            </a:extLst>
          </p:cNvPr>
          <p:cNvPicPr>
            <a:picLocks noChangeAspect="1"/>
          </p:cNvPicPr>
          <p:nvPr/>
        </p:nvPicPr>
        <p:blipFill rotWithShape="1">
          <a:blip r:embed="rId2"/>
          <a:srcRect r="2" b="14801"/>
          <a:stretch/>
        </p:blipFill>
        <p:spPr>
          <a:xfrm>
            <a:off x="2589212" y="634963"/>
            <a:ext cx="8915400" cy="3854971"/>
          </a:xfrm>
          <a:prstGeom prst="rect">
            <a:avLst/>
          </a:prstGeom>
        </p:spPr>
      </p:pic>
    </p:spTree>
    <p:extLst>
      <p:ext uri="{BB962C8B-B14F-4D97-AF65-F5344CB8AC3E}">
        <p14:creationId xmlns:p14="http://schemas.microsoft.com/office/powerpoint/2010/main" val="3901370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46"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47"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48"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49"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50"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51"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52"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53"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54"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55"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56"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57"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59" name="Group 58">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0"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61"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62"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63"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64"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65"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66"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67"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68"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69"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70"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71"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73" name="Rectangle 72">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75"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zh-TW" altLang="en-US"/>
          </a:p>
        </p:txBody>
      </p:sp>
      <p:sp>
        <p:nvSpPr>
          <p:cNvPr id="2" name="標題 1">
            <a:extLst>
              <a:ext uri="{FF2B5EF4-FFF2-40B4-BE49-F238E27FC236}">
                <a16:creationId xmlns:a16="http://schemas.microsoft.com/office/drawing/2014/main" id="{F78ABA61-D618-4210-8F98-03F59C18A5B6}"/>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zh-TW" altLang="en-US" sz="4400" dirty="0"/>
              <a:t>網站架構</a:t>
            </a:r>
          </a:p>
        </p:txBody>
      </p:sp>
      <p:sp>
        <p:nvSpPr>
          <p:cNvPr id="3" name="內容版面配置區 2">
            <a:extLst>
              <a:ext uri="{FF2B5EF4-FFF2-40B4-BE49-F238E27FC236}">
                <a16:creationId xmlns:a16="http://schemas.microsoft.com/office/drawing/2014/main" id="{6AE956DA-E4AB-4AAB-ABB4-97ADED33266A}"/>
              </a:ext>
            </a:extLst>
          </p:cNvPr>
          <p:cNvSpPr>
            <a:spLocks noGrp="1"/>
          </p:cNvSpPr>
          <p:nvPr>
            <p:ph idx="1"/>
          </p:nvPr>
        </p:nvSpPr>
        <p:spPr>
          <a:xfrm>
            <a:off x="2589213" y="5598647"/>
            <a:ext cx="8915399" cy="522754"/>
          </a:xfrm>
        </p:spPr>
        <p:txBody>
          <a:bodyPr vert="horz" lIns="91440" tIns="45720" rIns="91440" bIns="45720" rtlCol="0" anchor="t">
            <a:normAutofit/>
          </a:bodyPr>
          <a:lstStyle/>
          <a:p>
            <a:pPr marL="0" indent="0">
              <a:buNone/>
            </a:pPr>
            <a:r>
              <a:rPr lang="en-US" altLang="zh-TW">
                <a:solidFill>
                  <a:schemeClr val="tx1">
                    <a:lumMod val="65000"/>
                    <a:lumOff val="35000"/>
                  </a:schemeClr>
                </a:solidFill>
              </a:rPr>
              <a:t>Equipment</a:t>
            </a:r>
            <a:r>
              <a:rPr lang="zh-TW" altLang="en-US">
                <a:solidFill>
                  <a:schemeClr val="tx1">
                    <a:lumMod val="65000"/>
                    <a:lumOff val="35000"/>
                  </a:schemeClr>
                </a:solidFill>
              </a:rPr>
              <a:t>頁面可以讓使用者查閱學校健身器材的使用方式，以及其他健身器材</a:t>
            </a:r>
          </a:p>
        </p:txBody>
      </p:sp>
      <p:pic>
        <p:nvPicPr>
          <p:cNvPr id="5" name="圖片 4">
            <a:extLst>
              <a:ext uri="{FF2B5EF4-FFF2-40B4-BE49-F238E27FC236}">
                <a16:creationId xmlns:a16="http://schemas.microsoft.com/office/drawing/2014/main" id="{44112E67-26EA-40B9-9690-95DA681EEF2B}"/>
              </a:ext>
            </a:extLst>
          </p:cNvPr>
          <p:cNvPicPr>
            <a:picLocks noChangeAspect="1"/>
          </p:cNvPicPr>
          <p:nvPr/>
        </p:nvPicPr>
        <p:blipFill rotWithShape="1">
          <a:blip r:embed="rId2"/>
          <a:srcRect t="28823" r="2" b="2"/>
          <a:stretch/>
        </p:blipFill>
        <p:spPr>
          <a:xfrm>
            <a:off x="2589212" y="634963"/>
            <a:ext cx="8915400" cy="3854971"/>
          </a:xfrm>
          <a:prstGeom prst="rect">
            <a:avLst/>
          </a:prstGeom>
        </p:spPr>
      </p:pic>
    </p:spTree>
    <p:extLst>
      <p:ext uri="{BB962C8B-B14F-4D97-AF65-F5344CB8AC3E}">
        <p14:creationId xmlns:p14="http://schemas.microsoft.com/office/powerpoint/2010/main" val="402307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8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8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8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8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8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8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8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8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8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9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9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93" name="Group 9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9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9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9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9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9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10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10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10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10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10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10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107" name="Rectangle 10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09"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zh-TW" altLang="en-US"/>
          </a:p>
        </p:txBody>
      </p:sp>
      <p:sp>
        <p:nvSpPr>
          <p:cNvPr id="2" name="標題 1">
            <a:extLst>
              <a:ext uri="{FF2B5EF4-FFF2-40B4-BE49-F238E27FC236}">
                <a16:creationId xmlns:a16="http://schemas.microsoft.com/office/drawing/2014/main" id="{6D0DE37A-F915-4A1F-AED7-39E1EB7F0D2F}"/>
              </a:ext>
            </a:extLst>
          </p:cNvPr>
          <p:cNvSpPr>
            <a:spLocks noGrp="1"/>
          </p:cNvSpPr>
          <p:nvPr>
            <p:ph type="title"/>
          </p:nvPr>
        </p:nvSpPr>
        <p:spPr>
          <a:xfrm>
            <a:off x="2589213" y="4775200"/>
            <a:ext cx="8915399" cy="823448"/>
          </a:xfrm>
        </p:spPr>
        <p:txBody>
          <a:bodyPr vert="horz" lIns="91440" tIns="45720" rIns="91440" bIns="45720" rtlCol="0" anchor="b">
            <a:normAutofit/>
          </a:bodyPr>
          <a:lstStyle/>
          <a:p>
            <a:r>
              <a:rPr lang="zh-TW" altLang="en-US" sz="4400" dirty="0"/>
              <a:t>網站架構</a:t>
            </a:r>
          </a:p>
        </p:txBody>
      </p:sp>
      <p:sp>
        <p:nvSpPr>
          <p:cNvPr id="3" name="內容版面配置區 2">
            <a:extLst>
              <a:ext uri="{FF2B5EF4-FFF2-40B4-BE49-F238E27FC236}">
                <a16:creationId xmlns:a16="http://schemas.microsoft.com/office/drawing/2014/main" id="{B4EFC9DF-65AA-4758-915B-E44F1F3CF414}"/>
              </a:ext>
            </a:extLst>
          </p:cNvPr>
          <p:cNvSpPr>
            <a:spLocks noGrp="1"/>
          </p:cNvSpPr>
          <p:nvPr>
            <p:ph idx="1"/>
          </p:nvPr>
        </p:nvSpPr>
        <p:spPr>
          <a:xfrm>
            <a:off x="2589213" y="5598647"/>
            <a:ext cx="8915399" cy="522754"/>
          </a:xfrm>
        </p:spPr>
        <p:txBody>
          <a:bodyPr vert="horz" lIns="91440" tIns="45720" rIns="91440" bIns="45720" rtlCol="0" anchor="t">
            <a:normAutofit/>
          </a:bodyPr>
          <a:lstStyle/>
          <a:p>
            <a:pPr marL="0" indent="0">
              <a:buNone/>
            </a:pPr>
            <a:r>
              <a:rPr lang="en-US" altLang="zh-TW">
                <a:solidFill>
                  <a:schemeClr val="tx1">
                    <a:lumMod val="65000"/>
                    <a:lumOff val="35000"/>
                  </a:schemeClr>
                </a:solidFill>
              </a:rPr>
              <a:t>Demonstration</a:t>
            </a:r>
            <a:r>
              <a:rPr lang="zh-TW" altLang="en-US">
                <a:solidFill>
                  <a:schemeClr val="tx1">
                    <a:lumMod val="65000"/>
                    <a:lumOff val="35000"/>
                  </a:schemeClr>
                </a:solidFill>
              </a:rPr>
              <a:t>頁面可以讓使用者點及外部連結觀看其他訓練說明影片</a:t>
            </a:r>
          </a:p>
        </p:txBody>
      </p:sp>
      <p:pic>
        <p:nvPicPr>
          <p:cNvPr id="5" name="圖片 4">
            <a:extLst>
              <a:ext uri="{FF2B5EF4-FFF2-40B4-BE49-F238E27FC236}">
                <a16:creationId xmlns:a16="http://schemas.microsoft.com/office/drawing/2014/main" id="{BC91D9F4-9BB0-4703-9D7E-C0812AC58E54}"/>
              </a:ext>
            </a:extLst>
          </p:cNvPr>
          <p:cNvPicPr>
            <a:picLocks noChangeAspect="1"/>
          </p:cNvPicPr>
          <p:nvPr/>
        </p:nvPicPr>
        <p:blipFill>
          <a:blip r:embed="rId2"/>
          <a:stretch>
            <a:fillRect/>
          </a:stretch>
        </p:blipFill>
        <p:spPr>
          <a:xfrm>
            <a:off x="2589212" y="634963"/>
            <a:ext cx="8335072" cy="3854971"/>
          </a:xfrm>
          <a:prstGeom prst="rect">
            <a:avLst/>
          </a:prstGeom>
        </p:spPr>
      </p:pic>
    </p:spTree>
    <p:extLst>
      <p:ext uri="{BB962C8B-B14F-4D97-AF65-F5344CB8AC3E}">
        <p14:creationId xmlns:p14="http://schemas.microsoft.com/office/powerpoint/2010/main" val="171913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99" name="Group 98">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00"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101"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102"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103"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104"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105"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106"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107"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108"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109"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110"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111"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113" name="Group 112">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114"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115"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116"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117"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118"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119"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120"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121"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122"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123"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124"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125"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2" name="標題 1">
            <a:extLst>
              <a:ext uri="{FF2B5EF4-FFF2-40B4-BE49-F238E27FC236}">
                <a16:creationId xmlns:a16="http://schemas.microsoft.com/office/drawing/2014/main" id="{426DAA54-5925-4E0B-A9C1-5B0DE7E8FF62}"/>
              </a:ext>
            </a:extLst>
          </p:cNvPr>
          <p:cNvSpPr>
            <a:spLocks noGrp="1"/>
          </p:cNvSpPr>
          <p:nvPr>
            <p:ph type="title"/>
          </p:nvPr>
        </p:nvSpPr>
        <p:spPr>
          <a:xfrm>
            <a:off x="4659520" y="624110"/>
            <a:ext cx="6845092" cy="1280890"/>
          </a:xfrm>
        </p:spPr>
        <p:txBody>
          <a:bodyPr vert="horz" lIns="91440" tIns="45720" rIns="91440" bIns="45720" rtlCol="0">
            <a:normAutofit/>
          </a:bodyPr>
          <a:lstStyle/>
          <a:p>
            <a:r>
              <a:rPr lang="zh-TW" altLang="en-US" dirty="0"/>
              <a:t>使用的</a:t>
            </a:r>
            <a:r>
              <a:rPr lang="en-US" altLang="zh-TW" dirty="0"/>
              <a:t>Web</a:t>
            </a:r>
            <a:r>
              <a:rPr lang="zh-TW" altLang="en-US" dirty="0"/>
              <a:t>技術</a:t>
            </a:r>
          </a:p>
        </p:txBody>
      </p:sp>
      <p:sp>
        <p:nvSpPr>
          <p:cNvPr id="127" name="Rectangle 126">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129"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zh-TW" altLang="en-US"/>
          </a:p>
        </p:txBody>
      </p:sp>
      <p:pic>
        <p:nvPicPr>
          <p:cNvPr id="92" name="Picture 4" descr="Computer script on a screen">
            <a:extLst>
              <a:ext uri="{FF2B5EF4-FFF2-40B4-BE49-F238E27FC236}">
                <a16:creationId xmlns:a16="http://schemas.microsoft.com/office/drawing/2014/main" id="{93C98A3D-3330-54AC-00F8-B9FC89071B0D}"/>
              </a:ext>
            </a:extLst>
          </p:cNvPr>
          <p:cNvPicPr>
            <a:picLocks noChangeAspect="1"/>
          </p:cNvPicPr>
          <p:nvPr/>
        </p:nvPicPr>
        <p:blipFill rotWithShape="1">
          <a:blip r:embed="rId2"/>
          <a:srcRect l="16874" r="56646" b="-2"/>
          <a:stretch/>
        </p:blipFill>
        <p:spPr>
          <a:xfrm>
            <a:off x="20" y="1730"/>
            <a:ext cx="2720524" cy="6858000"/>
          </a:xfrm>
          <a:prstGeom prst="rect">
            <a:avLst/>
          </a:prstGeom>
        </p:spPr>
      </p:pic>
      <p:sp>
        <p:nvSpPr>
          <p:cNvPr id="3" name="內容版面配置區 2">
            <a:extLst>
              <a:ext uri="{FF2B5EF4-FFF2-40B4-BE49-F238E27FC236}">
                <a16:creationId xmlns:a16="http://schemas.microsoft.com/office/drawing/2014/main" id="{FA61FD37-2B53-4E6A-B88E-8FC867BC8AEF}"/>
              </a:ext>
            </a:extLst>
          </p:cNvPr>
          <p:cNvSpPr>
            <a:spLocks noGrp="1"/>
          </p:cNvSpPr>
          <p:nvPr>
            <p:ph idx="1"/>
          </p:nvPr>
        </p:nvSpPr>
        <p:spPr>
          <a:xfrm>
            <a:off x="4399321" y="1995009"/>
            <a:ext cx="7663843" cy="3777622"/>
          </a:xfrm>
        </p:spPr>
        <p:txBody>
          <a:bodyPr vert="horz" lIns="91440" tIns="45720" rIns="91440" bIns="45720" rtlCol="0">
            <a:normAutofit/>
          </a:bodyPr>
          <a:lstStyle/>
          <a:p>
            <a:r>
              <a:rPr lang="en-US" altLang="zh-TW" b="0" i="0" dirty="0">
                <a:effectLst/>
              </a:rPr>
              <a:t>HTML5, CSS, JavaScript(</a:t>
            </a:r>
            <a:r>
              <a:rPr lang="zh-TW" altLang="en-US" b="0" i="0" dirty="0">
                <a:effectLst/>
              </a:rPr>
              <a:t>熱量計算機頁面</a:t>
            </a:r>
            <a:r>
              <a:rPr lang="en-US" altLang="zh-TW" b="0" i="0" dirty="0">
                <a:effectLst/>
              </a:rPr>
              <a:t>)</a:t>
            </a:r>
          </a:p>
          <a:p>
            <a:r>
              <a:rPr lang="en-US" altLang="zh-TW" b="0" i="0" dirty="0">
                <a:effectLst/>
              </a:rPr>
              <a:t>DOM(</a:t>
            </a:r>
            <a:r>
              <a:rPr lang="zh-TW" altLang="en-US" b="0" i="0" dirty="0">
                <a:effectLst/>
              </a:rPr>
              <a:t>計算機頁面結果輸出動畫</a:t>
            </a:r>
            <a:r>
              <a:rPr lang="en-US" altLang="zh-TW" b="0" i="0" dirty="0">
                <a:effectLst/>
              </a:rPr>
              <a:t>)</a:t>
            </a:r>
          </a:p>
          <a:p>
            <a:r>
              <a:rPr lang="en-US" altLang="zh-TW" b="0" i="0" dirty="0">
                <a:effectLst/>
              </a:rPr>
              <a:t>Event</a:t>
            </a:r>
          </a:p>
          <a:p>
            <a:r>
              <a:rPr lang="en-US" altLang="zh-TW" b="0" i="0" dirty="0">
                <a:effectLst/>
              </a:rPr>
              <a:t>fetch(</a:t>
            </a:r>
            <a:r>
              <a:rPr lang="zh-TW" altLang="en-US" b="0" i="0" dirty="0">
                <a:effectLst/>
              </a:rPr>
              <a:t>我們找了網上的</a:t>
            </a:r>
            <a:r>
              <a:rPr lang="en-US" altLang="zh-TW" b="0" i="0" dirty="0" err="1">
                <a:effectLst/>
              </a:rPr>
              <a:t>json</a:t>
            </a:r>
            <a:r>
              <a:rPr lang="zh-TW" altLang="en-US" b="0" i="0" dirty="0">
                <a:effectLst/>
              </a:rPr>
              <a:t>檔案做了修改並運用在</a:t>
            </a:r>
            <a:r>
              <a:rPr lang="en-US" altLang="zh-TW" b="0" i="0" dirty="0">
                <a:effectLst/>
              </a:rPr>
              <a:t>demonstration</a:t>
            </a:r>
            <a:r>
              <a:rPr lang="zh-TW" altLang="en-US" b="0" i="0" dirty="0">
                <a:effectLst/>
              </a:rPr>
              <a:t>頁面</a:t>
            </a:r>
            <a:r>
              <a:rPr lang="en-US" altLang="zh-TW" b="0" i="0" dirty="0">
                <a:effectLst/>
              </a:rPr>
              <a:t>)</a:t>
            </a:r>
            <a:endParaRPr lang="en-US" altLang="zh-TW" dirty="0"/>
          </a:p>
        </p:txBody>
      </p:sp>
    </p:spTree>
    <p:extLst>
      <p:ext uri="{BB962C8B-B14F-4D97-AF65-F5344CB8AC3E}">
        <p14:creationId xmlns:p14="http://schemas.microsoft.com/office/powerpoint/2010/main" val="3681963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7"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8"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zh-TW" altLang="en-US"/>
            </a:p>
          </p:txBody>
        </p:sp>
        <p:sp>
          <p:nvSpPr>
            <p:cNvPr id="10"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zh-TW" altLang="en-US"/>
            </a:p>
          </p:txBody>
        </p:sp>
        <p:sp>
          <p:nvSpPr>
            <p:cNvPr id="2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zh-TW" altLang="en-US"/>
            </a:p>
          </p:txBody>
        </p:sp>
        <p:sp>
          <p:nvSpPr>
            <p:cNvPr id="38"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zh-TW" altLang="en-US"/>
            </a:p>
          </p:txBody>
        </p:sp>
        <p:sp>
          <p:nvSpPr>
            <p:cNvPr id="40"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zh-TW" altLang="en-US"/>
            </a:p>
          </p:txBody>
        </p:sp>
        <p:sp>
          <p:nvSpPr>
            <p:cNvPr id="42"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zh-TW" altLang="en-US"/>
            </a:p>
          </p:txBody>
        </p:sp>
        <p:sp>
          <p:nvSpPr>
            <p:cNvPr id="43"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zh-TW" altLang="en-US"/>
            </a:p>
          </p:txBody>
        </p:sp>
        <p:sp>
          <p:nvSpPr>
            <p:cNvPr id="44"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zh-TW" altLang="en-US"/>
            </a:p>
          </p:txBody>
        </p:sp>
        <p:sp>
          <p:nvSpPr>
            <p:cNvPr id="45"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zh-TW" altLang="en-US"/>
            </a:p>
          </p:txBody>
        </p:sp>
        <p:sp>
          <p:nvSpPr>
            <p:cNvPr id="46"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zh-TW" altLang="en-US"/>
            </a:p>
          </p:txBody>
        </p:sp>
        <p:sp>
          <p:nvSpPr>
            <p:cNvPr id="47"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zh-TW" altLang="en-US"/>
            </a:p>
          </p:txBody>
        </p:sp>
        <p:sp>
          <p:nvSpPr>
            <p:cNvPr id="48"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zh-TW" altLang="en-US"/>
            </a:p>
          </p:txBody>
        </p:sp>
      </p:grpSp>
      <p:grpSp>
        <p:nvGrpSpPr>
          <p:cNvPr id="49"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50"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zh-TW" altLang="en-US"/>
            </a:p>
          </p:txBody>
        </p:sp>
        <p:sp>
          <p:nvSpPr>
            <p:cNvPr id="51"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zh-TW" altLang="en-US"/>
            </a:p>
          </p:txBody>
        </p:sp>
        <p:sp>
          <p:nvSpPr>
            <p:cNvPr id="52"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zh-TW" altLang="en-US"/>
            </a:p>
          </p:txBody>
        </p:sp>
        <p:sp>
          <p:nvSpPr>
            <p:cNvPr id="53"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zh-TW" altLang="en-US"/>
            </a:p>
          </p:txBody>
        </p:sp>
        <p:sp>
          <p:nvSpPr>
            <p:cNvPr id="54"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zh-TW" altLang="en-US"/>
            </a:p>
          </p:txBody>
        </p:sp>
        <p:sp>
          <p:nvSpPr>
            <p:cNvPr id="55"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zh-TW" altLang="en-US"/>
            </a:p>
          </p:txBody>
        </p:sp>
        <p:sp>
          <p:nvSpPr>
            <p:cNvPr id="56"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zh-TW" altLang="en-US"/>
            </a:p>
          </p:txBody>
        </p:sp>
        <p:sp>
          <p:nvSpPr>
            <p:cNvPr id="57"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zh-TW" altLang="en-US"/>
            </a:p>
          </p:txBody>
        </p:sp>
        <p:sp>
          <p:nvSpPr>
            <p:cNvPr id="58"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zh-TW" altLang="en-US"/>
            </a:p>
          </p:txBody>
        </p:sp>
        <p:sp>
          <p:nvSpPr>
            <p:cNvPr id="59"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zh-TW" altLang="en-US"/>
            </a:p>
          </p:txBody>
        </p:sp>
        <p:sp>
          <p:nvSpPr>
            <p:cNvPr id="60"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zh-TW" altLang="en-US"/>
            </a:p>
          </p:txBody>
        </p:sp>
        <p:sp>
          <p:nvSpPr>
            <p:cNvPr id="61"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zh-TW" altLang="en-US"/>
            </a:p>
          </p:txBody>
        </p:sp>
      </p:grpSp>
      <p:sp>
        <p:nvSpPr>
          <p:cNvPr id="2" name="標題 1">
            <a:extLst>
              <a:ext uri="{FF2B5EF4-FFF2-40B4-BE49-F238E27FC236}">
                <a16:creationId xmlns:a16="http://schemas.microsoft.com/office/drawing/2014/main" id="{113C35AB-0BC1-437C-A29E-9A227C93BBA5}"/>
              </a:ext>
            </a:extLst>
          </p:cNvPr>
          <p:cNvSpPr>
            <a:spLocks noGrp="1"/>
          </p:cNvSpPr>
          <p:nvPr>
            <p:ph type="title"/>
          </p:nvPr>
        </p:nvSpPr>
        <p:spPr>
          <a:xfrm>
            <a:off x="4659520" y="624110"/>
            <a:ext cx="6845092" cy="1280890"/>
          </a:xfrm>
        </p:spPr>
        <p:txBody>
          <a:bodyPr>
            <a:normAutofit/>
          </a:bodyPr>
          <a:lstStyle/>
          <a:p>
            <a:r>
              <a:rPr lang="zh-TW" altLang="en-US" dirty="0"/>
              <a:t>網站特色與優點</a:t>
            </a:r>
          </a:p>
        </p:txBody>
      </p:sp>
      <p:sp>
        <p:nvSpPr>
          <p:cNvPr id="62"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TW" altLang="en-US"/>
          </a:p>
        </p:txBody>
      </p:sp>
      <p:sp>
        <p:nvSpPr>
          <p:cNvPr id="63"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zh-TW" altLang="en-US"/>
          </a:p>
        </p:txBody>
      </p:sp>
      <p:pic>
        <p:nvPicPr>
          <p:cNvPr id="64" name="Picture 4" descr="Metallic spheres connected in mesh">
            <a:extLst>
              <a:ext uri="{FF2B5EF4-FFF2-40B4-BE49-F238E27FC236}">
                <a16:creationId xmlns:a16="http://schemas.microsoft.com/office/drawing/2014/main" id="{63AACBD9-83DF-4625-687B-6F264649ADEF}"/>
              </a:ext>
            </a:extLst>
          </p:cNvPr>
          <p:cNvPicPr>
            <a:picLocks noChangeAspect="1"/>
          </p:cNvPicPr>
          <p:nvPr/>
        </p:nvPicPr>
        <p:blipFill rotWithShape="1">
          <a:blip r:embed="rId2"/>
          <a:srcRect l="35535" r="37985" b="-2"/>
          <a:stretch/>
        </p:blipFill>
        <p:spPr>
          <a:xfrm>
            <a:off x="20" y="1730"/>
            <a:ext cx="2720524" cy="6858000"/>
          </a:xfrm>
          <a:prstGeom prst="rect">
            <a:avLst/>
          </a:prstGeom>
        </p:spPr>
      </p:pic>
      <p:sp>
        <p:nvSpPr>
          <p:cNvPr id="3" name="內容版面配置區 2">
            <a:extLst>
              <a:ext uri="{FF2B5EF4-FFF2-40B4-BE49-F238E27FC236}">
                <a16:creationId xmlns:a16="http://schemas.microsoft.com/office/drawing/2014/main" id="{9DF49DA4-8817-447E-929E-DE08F6672B69}"/>
              </a:ext>
            </a:extLst>
          </p:cNvPr>
          <p:cNvSpPr>
            <a:spLocks noGrp="1"/>
          </p:cNvSpPr>
          <p:nvPr>
            <p:ph idx="1"/>
          </p:nvPr>
        </p:nvSpPr>
        <p:spPr>
          <a:xfrm>
            <a:off x="4656667" y="2133600"/>
            <a:ext cx="6847944" cy="3777622"/>
          </a:xfrm>
        </p:spPr>
        <p:txBody>
          <a:bodyPr>
            <a:normAutofit/>
          </a:bodyPr>
          <a:lstStyle/>
          <a:p>
            <a:r>
              <a:rPr lang="zh-TW" altLang="en-US" dirty="0"/>
              <a:t>我們是針對增肌需求的使用者設計的網站</a:t>
            </a:r>
            <a:endParaRPr lang="en-US" altLang="zh-TW" dirty="0"/>
          </a:p>
          <a:p>
            <a:r>
              <a:rPr lang="zh-TW" altLang="en-US" dirty="0"/>
              <a:t>內容包含許多健身訓練示範以及器材介紹</a:t>
            </a:r>
            <a:endParaRPr lang="en-US" altLang="zh-TW" dirty="0"/>
          </a:p>
          <a:p>
            <a:r>
              <a:rPr lang="en-US" altLang="zh-TW" dirty="0"/>
              <a:t>demonstration</a:t>
            </a:r>
            <a:r>
              <a:rPr lang="zh-TW" altLang="en-US" dirty="0"/>
              <a:t>頁面有許多外部連結可以供使用者參考</a:t>
            </a:r>
            <a:endParaRPr lang="en-US" altLang="zh-TW" dirty="0"/>
          </a:p>
          <a:p>
            <a:r>
              <a:rPr lang="zh-TW" altLang="en-US" dirty="0"/>
              <a:t>我們的健身器材介紹頁面是針對海大健身房設計</a:t>
            </a:r>
            <a:r>
              <a:rPr lang="en-US" altLang="zh-TW" dirty="0"/>
              <a:t>(</a:t>
            </a:r>
            <a:r>
              <a:rPr lang="zh-TW" altLang="en-US" dirty="0"/>
              <a:t>器材介紹包含學校內健身房的器材</a:t>
            </a:r>
            <a:r>
              <a:rPr lang="en-US" altLang="zh-TW" dirty="0"/>
              <a:t>)</a:t>
            </a:r>
          </a:p>
        </p:txBody>
      </p:sp>
    </p:spTree>
    <p:extLst>
      <p:ext uri="{BB962C8B-B14F-4D97-AF65-F5344CB8AC3E}">
        <p14:creationId xmlns:p14="http://schemas.microsoft.com/office/powerpoint/2010/main" val="1533974532"/>
      </p:ext>
    </p:extLst>
  </p:cSld>
  <p:clrMapOvr>
    <a:masterClrMapping/>
  </p:clrMapOvr>
</p:sld>
</file>

<file path=ppt/theme/theme1.xml><?xml version="1.0" encoding="utf-8"?>
<a:theme xmlns:a="http://schemas.openxmlformats.org/drawingml/2006/main" name="絲縷">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157</TotalTime>
  <Words>727</Words>
  <Application>Microsoft Office PowerPoint</Application>
  <PresentationFormat>寬螢幕</PresentationFormat>
  <Paragraphs>44</Paragraphs>
  <Slides>16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16</vt:i4>
      </vt:variant>
    </vt:vector>
  </HeadingPairs>
  <TitlesOfParts>
    <vt:vector size="21" baseType="lpstr">
      <vt:lpstr>微軟正黑體</vt:lpstr>
      <vt:lpstr>Arial</vt:lpstr>
      <vt:lpstr>Century Gothic</vt:lpstr>
      <vt:lpstr>Wingdings 3</vt:lpstr>
      <vt:lpstr>絲縷</vt:lpstr>
      <vt:lpstr>網程期末專案說明文件</vt:lpstr>
      <vt:lpstr>創作動機</vt:lpstr>
      <vt:lpstr>網站架構</vt:lpstr>
      <vt:lpstr>網站架構</vt:lpstr>
      <vt:lpstr>網站架構</vt:lpstr>
      <vt:lpstr>網站架構</vt:lpstr>
      <vt:lpstr>網站架構</vt:lpstr>
      <vt:lpstr>使用的Web技術</vt:lpstr>
      <vt:lpstr>網站特色與優點</vt:lpstr>
      <vt:lpstr>我們遇到的問題與處理方式</vt:lpstr>
      <vt:lpstr>我們遇到的問題與處理方式</vt:lpstr>
      <vt:lpstr>我們遇到的問題與處理方式</vt:lpstr>
      <vt:lpstr>我們遇到的問題與處理方式</vt:lpstr>
      <vt:lpstr>我們遇到的問題與處理方式</vt:lpstr>
      <vt:lpstr>我們遇到的問題與處理方式</vt:lpstr>
      <vt:lpstr>實際的分工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網程期末專案說明文件</dc:title>
  <dc:creator>James Lai</dc:creator>
  <cp:lastModifiedBy>昌景 覃</cp:lastModifiedBy>
  <cp:revision>6</cp:revision>
  <dcterms:created xsi:type="dcterms:W3CDTF">2023-12-21T10:29:59Z</dcterms:created>
  <dcterms:modified xsi:type="dcterms:W3CDTF">2023-12-24T20:57:10Z</dcterms:modified>
</cp:coreProperties>
</file>