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22DC9-0AEF-4FF9-A0E1-BD6F7CB94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網程期末專案說明文件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2CD65-E828-4E5C-9858-2BD77FAB5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賴柏宇</a:t>
            </a:r>
            <a:r>
              <a:rPr lang="en-US" altLang="zh-TW" dirty="0"/>
              <a:t>(01157004)</a:t>
            </a:r>
            <a:r>
              <a:rPr lang="zh-TW" altLang="en-US" dirty="0"/>
              <a:t>覃昌景</a:t>
            </a:r>
            <a:r>
              <a:rPr lang="en-US" altLang="zh-TW" dirty="0"/>
              <a:t>(01157028)</a:t>
            </a:r>
          </a:p>
        </p:txBody>
      </p:sp>
    </p:spTree>
    <p:extLst>
      <p:ext uri="{BB962C8B-B14F-4D97-AF65-F5344CB8AC3E}">
        <p14:creationId xmlns:p14="http://schemas.microsoft.com/office/powerpoint/2010/main" val="125687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06351-341A-4591-82EE-E6FB843D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實際的分工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A6A0D-1EC0-41A3-BCE5-374B6C66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賴柏宇</a:t>
            </a:r>
            <a:r>
              <a:rPr lang="en-US" altLang="zh-TW" dirty="0"/>
              <a:t>(01157004)</a:t>
            </a:r>
          </a:p>
          <a:p>
            <a:pPr marL="0" indent="0">
              <a:buNone/>
            </a:pPr>
            <a:r>
              <a:rPr lang="zh-TW" altLang="en-US" dirty="0"/>
              <a:t>健身部位內容</a:t>
            </a:r>
            <a:r>
              <a:rPr lang="en-US" altLang="zh-TW" dirty="0"/>
              <a:t>:</a:t>
            </a:r>
            <a:r>
              <a:rPr lang="zh-TW" altLang="en-US" dirty="0"/>
              <a:t>胸、手臂</a:t>
            </a:r>
            <a:r>
              <a:rPr lang="en-US" altLang="zh-TW" dirty="0"/>
              <a:t>/main page</a:t>
            </a:r>
            <a:r>
              <a:rPr lang="zh-TW" altLang="en-US" dirty="0"/>
              <a:t>網站架構</a:t>
            </a:r>
            <a:r>
              <a:rPr lang="en-US" altLang="zh-TW" dirty="0"/>
              <a:t>/json</a:t>
            </a:r>
            <a:r>
              <a:rPr lang="zh-TW" altLang="en-US" dirty="0"/>
              <a:t>檔案</a:t>
            </a:r>
            <a:r>
              <a:rPr lang="en-US" altLang="zh-TW" dirty="0"/>
              <a:t>fetch(demonstration</a:t>
            </a:r>
            <a:r>
              <a:rPr lang="zh-TW" altLang="en-US" dirty="0"/>
              <a:t>頁面</a:t>
            </a:r>
            <a:r>
              <a:rPr lang="en-US" altLang="zh-TW" dirty="0"/>
              <a:t>)/footer</a:t>
            </a:r>
            <a:r>
              <a:rPr lang="zh-TW" altLang="en-US" dirty="0"/>
              <a:t>的</a:t>
            </a:r>
            <a:r>
              <a:rPr lang="en-US" altLang="zh-TW" dirty="0"/>
              <a:t>ppt</a:t>
            </a:r>
            <a:r>
              <a:rPr lang="zh-TW" altLang="en-US" dirty="0"/>
              <a:t>下載區</a:t>
            </a:r>
            <a:r>
              <a:rPr lang="en-US" altLang="zh-TW" dirty="0"/>
              <a:t>/html</a:t>
            </a:r>
            <a:r>
              <a:rPr lang="zh-TW" altLang="en-US" dirty="0"/>
              <a:t>頁面互相連接</a:t>
            </a:r>
            <a:r>
              <a:rPr lang="en-US" altLang="zh-TW" dirty="0"/>
              <a:t>/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健身器材內容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</a:t>
            </a:r>
            <a:r>
              <a:rPr lang="en-US" altLang="zh-TW" dirty="0"/>
              <a:t>/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demonstration CSS/button CSS/PPT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 說明文件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/>
              <a:t>覃昌景</a:t>
            </a:r>
            <a:r>
              <a:rPr lang="en-US" altLang="zh-TW" dirty="0"/>
              <a:t>(01157028)</a:t>
            </a:r>
          </a:p>
          <a:p>
            <a:pPr marL="0" indent="0">
              <a:buNone/>
            </a:pPr>
            <a:r>
              <a:rPr lang="zh-TW" altLang="en-US" dirty="0"/>
              <a:t>健身部位內容</a:t>
            </a:r>
            <a:r>
              <a:rPr lang="en-US" altLang="zh-TW" dirty="0"/>
              <a:t>:</a:t>
            </a:r>
            <a:r>
              <a:rPr lang="zh-TW" altLang="en-US" dirty="0"/>
              <a:t>背、腿</a:t>
            </a:r>
            <a:r>
              <a:rPr lang="en-US" altLang="zh-TW" dirty="0"/>
              <a:t>/</a:t>
            </a:r>
            <a:r>
              <a:rPr lang="zh-TW" altLang="en-US" dirty="0"/>
              <a:t>計算機</a:t>
            </a:r>
            <a:r>
              <a:rPr lang="en-US" altLang="zh-TW" dirty="0"/>
              <a:t>JavaScript/</a:t>
            </a:r>
            <a:r>
              <a:rPr lang="zh-TW" altLang="en-US" dirty="0"/>
              <a:t>各網頁底圖</a:t>
            </a:r>
            <a:r>
              <a:rPr lang="en-US" altLang="zh-TW" dirty="0"/>
              <a:t>/</a:t>
            </a:r>
            <a:r>
              <a:rPr lang="zh-TW" altLang="en-US" dirty="0"/>
              <a:t>計算機頁面輸出動畫</a:t>
            </a:r>
            <a:r>
              <a:rPr lang="en-US" altLang="zh-TW" dirty="0"/>
              <a:t>(DOM)/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健身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器材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內容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CSS/Home CSS/calculator CSS/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健身器材內容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健身器材內容頁面排版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主頁面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(Home)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內容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5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E501B-0575-465C-AAFA-47E99752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816E3-DC14-49C1-ACC0-7D6CA613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一開始討論的時候，我們就發現我們的共同興趣是健身，討論過後發現現在大部分的健身</a:t>
            </a:r>
            <a:r>
              <a:rPr lang="en-US" altLang="zh-TW" dirty="0"/>
              <a:t>app</a:t>
            </a:r>
            <a:r>
              <a:rPr lang="zh-TW" altLang="en-US" dirty="0"/>
              <a:t>都是手機版，雖然功能完善，但比較少有針對特定目標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健身、減脂</a:t>
            </a:r>
            <a:r>
              <a:rPr lang="en-US" altLang="zh-TW" dirty="0"/>
              <a:t>)</a:t>
            </a:r>
            <a:r>
              <a:rPr lang="zh-TW" altLang="en-US" dirty="0"/>
              <a:t>而設計，所以我們決定來做一個增肌為主要目標的電腦版網頁。</a:t>
            </a:r>
          </a:p>
        </p:txBody>
      </p:sp>
    </p:spTree>
    <p:extLst>
      <p:ext uri="{BB962C8B-B14F-4D97-AF65-F5344CB8AC3E}">
        <p14:creationId xmlns:p14="http://schemas.microsoft.com/office/powerpoint/2010/main" val="197653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6E4EC-55DB-46A1-B25A-98E63AD7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28946-2CD3-4E96-B4F3-72E76F0E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80311"/>
            <a:ext cx="8915400" cy="3777622"/>
          </a:xfrm>
        </p:spPr>
        <p:txBody>
          <a:bodyPr/>
          <a:lstStyle/>
          <a:p>
            <a:r>
              <a:rPr lang="zh-TW" altLang="en-US" dirty="0"/>
              <a:t>我們將整個網站分成了五個頁面分別是</a:t>
            </a:r>
            <a:r>
              <a:rPr lang="en-US" altLang="zh-TW" dirty="0"/>
              <a:t>:Home</a:t>
            </a:r>
            <a:r>
              <a:rPr lang="zh-TW" altLang="en-US" dirty="0"/>
              <a:t>、</a:t>
            </a:r>
            <a:r>
              <a:rPr lang="en-US" altLang="zh-TW" dirty="0"/>
              <a:t>Calculator</a:t>
            </a:r>
            <a:r>
              <a:rPr lang="zh-TW" altLang="en-US" dirty="0"/>
              <a:t>、</a:t>
            </a:r>
            <a:r>
              <a:rPr lang="en-US" altLang="zh-TW" dirty="0"/>
              <a:t>Equipment</a:t>
            </a:r>
            <a:r>
              <a:rPr lang="zh-TW" altLang="en-US" dirty="0"/>
              <a:t>、</a:t>
            </a:r>
            <a:r>
              <a:rPr lang="en-US" altLang="zh-TW" dirty="0"/>
              <a:t>Tutorial</a:t>
            </a:r>
            <a:r>
              <a:rPr lang="zh-TW" altLang="en-US" dirty="0"/>
              <a:t>、</a:t>
            </a:r>
            <a:r>
              <a:rPr lang="en-US" altLang="zh-TW" dirty="0"/>
              <a:t>Demonstration</a:t>
            </a:r>
          </a:p>
          <a:p>
            <a:r>
              <a:rPr lang="zh-TW" altLang="en-US" dirty="0"/>
              <a:t>在每個網站的上方都有一欄按鈕可以供使用者切換頁面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下方都會有一欄</a:t>
            </a:r>
            <a:r>
              <a:rPr lang="en-US" altLang="zh-TW" dirty="0"/>
              <a:t>PPT</a:t>
            </a:r>
            <a:r>
              <a:rPr lang="zh-TW" altLang="en-US" dirty="0"/>
              <a:t>說明文件內容下載區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E02466-2834-4E41-8E0C-EBA32F49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9" y="3126657"/>
            <a:ext cx="7250291" cy="6046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16F967-F912-4CDF-BA13-8F95FD8B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002418" y="4491990"/>
            <a:ext cx="6303777" cy="9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3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AE999-9B51-4430-8082-F28E0CDA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AD722-CA80-4B75-B96E-5694DBD0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calculator</a:t>
            </a:r>
            <a:r>
              <a:rPr lang="zh-TW" altLang="en-US" dirty="0"/>
              <a:t>的頁面可以讓使用者輸入自己的身高體重年齡，並得出增肌所需的攝入量以及基礎代謝等資訊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E78D22-3FE0-47B6-AA5A-C3D518AA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64574"/>
            <a:ext cx="7018867" cy="28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5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4A7A8-5ED3-4AD5-A5C3-616BF6F3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2E2CD-61BB-4BD9-AB94-44AA9121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Tutorial</a:t>
            </a:r>
            <a:r>
              <a:rPr lang="zh-TW" altLang="en-US" dirty="0"/>
              <a:t>頁面可以讓使用者查找不同部位的訓練說明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984C34-A179-4ABA-AF30-1D91786A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4" y="2625909"/>
            <a:ext cx="6553200" cy="33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BA61-D618-4210-8F98-03F59C18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956DA-E4AB-4AAB-ABB4-97ADED33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Equipment</a:t>
            </a:r>
            <a:r>
              <a:rPr lang="zh-TW" altLang="en-US" dirty="0"/>
              <a:t>頁面可以讓使用者查閱學校健身器材的使用方式，以及其他健身器材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12E67-26EA-40B9-9690-95DA681E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41" y="2573578"/>
            <a:ext cx="6028992" cy="36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DE37A-F915-4A1F-AED7-39E1EB7F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FC9DF-65AA-4758-915B-E44F1F3C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Demonstration</a:t>
            </a:r>
            <a:r>
              <a:rPr lang="zh-TW" altLang="en-US" dirty="0"/>
              <a:t>頁面可以讓使用者點及外部連結觀看其他訓練說明影片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91D9F4-9BB0-4703-9D7E-C0812AC5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52632"/>
            <a:ext cx="7044267" cy="32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DAA54-5925-4E0B-A9C1-5B0DE7E8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/>
              <a:t>Web</a:t>
            </a:r>
            <a:r>
              <a:rPr lang="zh-TW" altLang="en-US" dirty="0"/>
              <a:t>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1FD37-2B53-4E6A-B88E-8FC867BC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HTML5, CSS, JavaScript(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熱量計算機頁面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DOM(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計算機頁面結果輸出動畫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effectLst/>
                <a:latin typeface="Courier New" panose="02070309020205020404" pitchFamily="49" charset="0"/>
              </a:rPr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Event</a:t>
            </a:r>
            <a:r>
              <a:rPr lang="zh-TW" altLang="en-US" b="0" i="0" dirty="0">
                <a:effectLst/>
                <a:latin typeface="Courier New" panose="02070309020205020404" pitchFamily="49" charset="0"/>
              </a:rPr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fetch(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我們找了網上的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json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檔案做了修改並運用在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demonstration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頁面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96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C35AB-0BC1-437C-A29E-9A227C93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網站特色與優點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49DA4-8817-447E-929E-DE08F667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我們是針對增肌需求的使用者設計的網站</a:t>
            </a:r>
            <a:endParaRPr lang="en-US" altLang="zh-TW" dirty="0"/>
          </a:p>
          <a:p>
            <a:r>
              <a:rPr lang="zh-TW" altLang="en-US" dirty="0"/>
              <a:t>內容包含許多健身訓練示範以及器材介紹</a:t>
            </a:r>
            <a:endParaRPr lang="en-US" altLang="zh-TW" dirty="0"/>
          </a:p>
          <a:p>
            <a:r>
              <a:rPr lang="en-US" altLang="zh-TW" dirty="0"/>
              <a:t>demonstration</a:t>
            </a:r>
            <a:r>
              <a:rPr lang="zh-TW" altLang="en-US" dirty="0"/>
              <a:t>頁面有許多外部連結可以供使用者參考</a:t>
            </a:r>
            <a:endParaRPr lang="en-US" altLang="zh-TW" dirty="0"/>
          </a:p>
          <a:p>
            <a:r>
              <a:rPr lang="zh-TW" altLang="en-US" dirty="0"/>
              <a:t>我們的健身器材介紹頁面是針對海大健身房設計</a:t>
            </a:r>
            <a:r>
              <a:rPr lang="en-US" altLang="zh-TW" dirty="0"/>
              <a:t>(</a:t>
            </a:r>
            <a:r>
              <a:rPr lang="zh-TW" altLang="en-US" dirty="0"/>
              <a:t>器材介紹包含學校內健身房的器材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397453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438</Words>
  <Application>Microsoft Office PowerPoint</Application>
  <PresentationFormat>寬螢幕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Century Gothic</vt:lpstr>
      <vt:lpstr>Courier New</vt:lpstr>
      <vt:lpstr>Wingdings 3</vt:lpstr>
      <vt:lpstr>絲縷</vt:lpstr>
      <vt:lpstr>網程期末專案說明文件</vt:lpstr>
      <vt:lpstr>創作動機</vt:lpstr>
      <vt:lpstr>網站架構</vt:lpstr>
      <vt:lpstr>網站架構</vt:lpstr>
      <vt:lpstr>網站架構</vt:lpstr>
      <vt:lpstr>網站架構</vt:lpstr>
      <vt:lpstr>網站架構</vt:lpstr>
      <vt:lpstr>使用的Web技術</vt:lpstr>
      <vt:lpstr>網站特色與優點</vt:lpstr>
      <vt:lpstr>實際的分工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網程期末專案說明文件</dc:title>
  <dc:creator>James Lai</dc:creator>
  <cp:lastModifiedBy>James Lai</cp:lastModifiedBy>
  <cp:revision>6</cp:revision>
  <dcterms:created xsi:type="dcterms:W3CDTF">2023-12-21T10:29:59Z</dcterms:created>
  <dcterms:modified xsi:type="dcterms:W3CDTF">2023-12-21T11:22:46Z</dcterms:modified>
</cp:coreProperties>
</file>