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80" y="5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44C7-4C49-4045-8C25-F6855462495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C43E-73AB-F34E-BF85-D0677650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386972"/>
            <a:ext cx="6400800" cy="239074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NitroKaffe Controller V1.3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88779" y="5784449"/>
            <a:ext cx="425450" cy="324447"/>
            <a:chOff x="1918954" y="4514449"/>
            <a:chExt cx="425450" cy="324447"/>
          </a:xfrm>
        </p:grpSpPr>
        <p:sp>
          <p:nvSpPr>
            <p:cNvPr id="4" name="Rectangle 3"/>
            <p:cNvSpPr/>
            <p:nvPr/>
          </p:nvSpPr>
          <p:spPr>
            <a:xfrm>
              <a:off x="1918954" y="4514449"/>
              <a:ext cx="425450" cy="3244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502920" rIns="0" bIns="0" rtlCol="0" anchor="b" anchorCtr="0"/>
            <a:lstStyle/>
            <a:p>
              <a:pPr algn="ctr"/>
              <a:r>
                <a:rPr lang="en-US" sz="800" dirty="0" smtClean="0"/>
                <a:t>Valve 1</a:t>
              </a:r>
            </a:p>
            <a:p>
              <a:pPr algn="ctr"/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18954" y="4514449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12-</a:t>
              </a:r>
              <a:endParaRPr lang="en-US" sz="800" kern="900" spc="-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1679" y="4514449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12+</a:t>
              </a:r>
              <a:endParaRPr lang="en-US" sz="800" kern="900" spc="-1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68204" y="5784449"/>
            <a:ext cx="425450" cy="324447"/>
            <a:chOff x="1918954" y="4514449"/>
            <a:chExt cx="425450" cy="324447"/>
          </a:xfrm>
        </p:grpSpPr>
        <p:sp>
          <p:nvSpPr>
            <p:cNvPr id="12" name="Rectangle 11"/>
            <p:cNvSpPr/>
            <p:nvPr/>
          </p:nvSpPr>
          <p:spPr>
            <a:xfrm>
              <a:off x="1918954" y="4514449"/>
              <a:ext cx="425450" cy="3244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502920" rIns="0" bIns="0" rtlCol="0" anchor="b" anchorCtr="0"/>
            <a:lstStyle/>
            <a:p>
              <a:pPr algn="ctr"/>
              <a:r>
                <a:rPr lang="en-US" sz="800" dirty="0" smtClean="0"/>
                <a:t>Valve 2</a:t>
              </a:r>
            </a:p>
            <a:p>
              <a:pPr algn="ctr"/>
              <a:endParaRPr 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18954" y="4514449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12-</a:t>
              </a:r>
              <a:endParaRPr lang="en-US" sz="800" kern="900" spc="-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1679" y="4514449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12+</a:t>
              </a:r>
              <a:endParaRPr lang="en-US" sz="800" kern="900" spc="-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7629" y="5784449"/>
            <a:ext cx="425450" cy="324447"/>
            <a:chOff x="1918954" y="4514449"/>
            <a:chExt cx="425450" cy="324447"/>
          </a:xfrm>
        </p:grpSpPr>
        <p:sp>
          <p:nvSpPr>
            <p:cNvPr id="16" name="Rectangle 15"/>
            <p:cNvSpPr/>
            <p:nvPr/>
          </p:nvSpPr>
          <p:spPr>
            <a:xfrm>
              <a:off x="1918954" y="4514449"/>
              <a:ext cx="425450" cy="3244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502920" rIns="0" bIns="0" rtlCol="0" anchor="b" anchorCtr="0"/>
            <a:lstStyle/>
            <a:p>
              <a:pPr algn="ctr"/>
              <a:r>
                <a:rPr lang="en-US" sz="800" dirty="0" smtClean="0"/>
                <a:t>Valve 3</a:t>
              </a:r>
            </a:p>
            <a:p>
              <a:pPr algn="ctr"/>
              <a:endParaRPr lang="en-US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18954" y="4514449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12-</a:t>
              </a:r>
              <a:endParaRPr lang="en-US" sz="800" kern="900" spc="-1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1679" y="4514449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12+</a:t>
              </a:r>
              <a:endParaRPr lang="en-US" sz="800" kern="900" spc="-1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22629" y="5785152"/>
            <a:ext cx="425450" cy="324447"/>
            <a:chOff x="6862429" y="4792762"/>
            <a:chExt cx="425450" cy="324447"/>
          </a:xfrm>
        </p:grpSpPr>
        <p:sp>
          <p:nvSpPr>
            <p:cNvPr id="20" name="Rectangle 19"/>
            <p:cNvSpPr/>
            <p:nvPr/>
          </p:nvSpPr>
          <p:spPr>
            <a:xfrm>
              <a:off x="6862429" y="4792762"/>
              <a:ext cx="425450" cy="3244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502920" rIns="0" bIns="0" rtlCol="0" anchor="b" anchorCtr="0"/>
            <a:lstStyle/>
            <a:p>
              <a:pPr algn="ctr"/>
              <a:r>
                <a:rPr lang="en-US" sz="800" dirty="0" smtClean="0"/>
                <a:t>Secret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62429" y="4792762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12-</a:t>
              </a:r>
              <a:endParaRPr lang="en-US" sz="800" kern="900" spc="-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75154" y="4792762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12+</a:t>
              </a:r>
              <a:endParaRPr lang="en-US" sz="800" kern="900" spc="-1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277854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V1</a:t>
            </a:r>
            <a:endParaRPr lang="en-US" sz="800" kern="900" spc="-100" dirty="0"/>
          </a:p>
        </p:txBody>
      </p:sp>
      <p:sp>
        <p:nvSpPr>
          <p:cNvPr id="24" name="Rectangle 23"/>
          <p:cNvSpPr/>
          <p:nvPr/>
        </p:nvSpPr>
        <p:spPr>
          <a:xfrm>
            <a:off x="3490579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V1</a:t>
            </a:r>
            <a:endParaRPr lang="en-US" sz="800" kern="900" spc="-100" dirty="0"/>
          </a:p>
        </p:txBody>
      </p:sp>
      <p:sp>
        <p:nvSpPr>
          <p:cNvPr id="25" name="Rectangle 24"/>
          <p:cNvSpPr/>
          <p:nvPr/>
        </p:nvSpPr>
        <p:spPr>
          <a:xfrm>
            <a:off x="3703304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V2</a:t>
            </a:r>
            <a:endParaRPr lang="en-US" sz="800" kern="900" spc="-100" dirty="0"/>
          </a:p>
        </p:txBody>
      </p:sp>
      <p:sp>
        <p:nvSpPr>
          <p:cNvPr id="26" name="Rectangle 25"/>
          <p:cNvSpPr/>
          <p:nvPr/>
        </p:nvSpPr>
        <p:spPr>
          <a:xfrm>
            <a:off x="3916029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V2</a:t>
            </a:r>
            <a:endParaRPr lang="en-US" sz="800" kern="900" spc="-100" dirty="0"/>
          </a:p>
        </p:txBody>
      </p:sp>
      <p:sp>
        <p:nvSpPr>
          <p:cNvPr id="27" name="Rectangle 26"/>
          <p:cNvSpPr/>
          <p:nvPr/>
        </p:nvSpPr>
        <p:spPr>
          <a:xfrm>
            <a:off x="4128754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V3</a:t>
            </a:r>
            <a:endParaRPr lang="en-US" sz="800" kern="900" spc="-100" dirty="0"/>
          </a:p>
        </p:txBody>
      </p:sp>
      <p:sp>
        <p:nvSpPr>
          <p:cNvPr id="28" name="Rectangle 27"/>
          <p:cNvSpPr/>
          <p:nvPr/>
        </p:nvSpPr>
        <p:spPr>
          <a:xfrm>
            <a:off x="4341479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V3</a:t>
            </a:r>
            <a:endParaRPr lang="en-US" sz="800" kern="900" spc="-100" dirty="0"/>
          </a:p>
        </p:txBody>
      </p:sp>
      <p:sp>
        <p:nvSpPr>
          <p:cNvPr id="29" name="Rectangle 28"/>
          <p:cNvSpPr/>
          <p:nvPr/>
        </p:nvSpPr>
        <p:spPr>
          <a:xfrm>
            <a:off x="1576054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P-</a:t>
            </a:r>
            <a:endParaRPr lang="en-US" sz="800" kern="900" spc="-100" dirty="0"/>
          </a:p>
        </p:txBody>
      </p:sp>
      <p:sp>
        <p:nvSpPr>
          <p:cNvPr id="30" name="Rectangle 29"/>
          <p:cNvSpPr/>
          <p:nvPr/>
        </p:nvSpPr>
        <p:spPr>
          <a:xfrm>
            <a:off x="1788779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P+</a:t>
            </a:r>
            <a:endParaRPr lang="en-US" sz="800" kern="900" spc="-100" dirty="0"/>
          </a:p>
        </p:txBody>
      </p:sp>
      <p:sp>
        <p:nvSpPr>
          <p:cNvPr id="31" name="Rectangle 30"/>
          <p:cNvSpPr/>
          <p:nvPr/>
        </p:nvSpPr>
        <p:spPr>
          <a:xfrm>
            <a:off x="2001504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P</a:t>
            </a:r>
            <a:endParaRPr lang="en-US" sz="800" kern="900" spc="-100" dirty="0"/>
          </a:p>
        </p:txBody>
      </p:sp>
      <p:sp>
        <p:nvSpPr>
          <p:cNvPr id="32" name="Rectangle 31"/>
          <p:cNvSpPr/>
          <p:nvPr/>
        </p:nvSpPr>
        <p:spPr>
          <a:xfrm>
            <a:off x="2214229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F-</a:t>
            </a:r>
            <a:endParaRPr lang="en-US" sz="800" kern="900" spc="-100" dirty="0"/>
          </a:p>
        </p:txBody>
      </p:sp>
      <p:sp>
        <p:nvSpPr>
          <p:cNvPr id="33" name="Rectangle 32"/>
          <p:cNvSpPr/>
          <p:nvPr/>
        </p:nvSpPr>
        <p:spPr>
          <a:xfrm>
            <a:off x="2426954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F+</a:t>
            </a:r>
            <a:endParaRPr lang="en-US" sz="800" kern="900" spc="-100" dirty="0"/>
          </a:p>
        </p:txBody>
      </p:sp>
      <p:sp>
        <p:nvSpPr>
          <p:cNvPr id="34" name="Rectangle 33"/>
          <p:cNvSpPr/>
          <p:nvPr/>
        </p:nvSpPr>
        <p:spPr>
          <a:xfrm>
            <a:off x="2639679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F</a:t>
            </a:r>
            <a:endParaRPr lang="en-US" sz="800" kern="900" spc="-100" dirty="0"/>
          </a:p>
        </p:txBody>
      </p:sp>
      <p:sp>
        <p:nvSpPr>
          <p:cNvPr id="35" name="Rectangle 34"/>
          <p:cNvSpPr/>
          <p:nvPr/>
        </p:nvSpPr>
        <p:spPr>
          <a:xfrm>
            <a:off x="2852404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BRB</a:t>
            </a:r>
            <a:endParaRPr lang="en-US" sz="800" kern="900" spc="-100" dirty="0"/>
          </a:p>
        </p:txBody>
      </p:sp>
      <p:sp>
        <p:nvSpPr>
          <p:cNvPr id="36" name="Rectangle 35"/>
          <p:cNvSpPr/>
          <p:nvPr/>
        </p:nvSpPr>
        <p:spPr>
          <a:xfrm>
            <a:off x="3065129" y="468354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BRB</a:t>
            </a:r>
            <a:endParaRPr lang="en-US" sz="800" kern="900" spc="-1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915654" y="5791502"/>
            <a:ext cx="425450" cy="324447"/>
            <a:chOff x="1026779" y="3443877"/>
            <a:chExt cx="425450" cy="324447"/>
          </a:xfrm>
        </p:grpSpPr>
        <p:sp>
          <p:nvSpPr>
            <p:cNvPr id="38" name="Rectangle 37"/>
            <p:cNvSpPr/>
            <p:nvPr/>
          </p:nvSpPr>
          <p:spPr>
            <a:xfrm>
              <a:off x="1026779" y="3443877"/>
              <a:ext cx="425450" cy="3244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502920" rIns="0" bIns="0" rtlCol="0" anchor="b" anchorCtr="0"/>
            <a:lstStyle/>
            <a:p>
              <a:pPr algn="ctr"/>
              <a:r>
                <a:rPr lang="en-US" sz="800" dirty="0" smtClean="0"/>
                <a:t>Power</a:t>
              </a:r>
            </a:p>
            <a:p>
              <a:pPr algn="ctr"/>
              <a:endParaRPr 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26779" y="3443877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12-</a:t>
              </a:r>
              <a:endParaRPr lang="en-US" sz="800" kern="900" spc="-1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39504" y="3443877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12+</a:t>
              </a:r>
              <a:endParaRPr lang="en-US" sz="800" kern="900" spc="-1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9308" y="5784449"/>
            <a:ext cx="684212" cy="331500"/>
            <a:chOff x="3609308" y="5784449"/>
            <a:chExt cx="684212" cy="331500"/>
          </a:xfrm>
        </p:grpSpPr>
        <p:sp>
          <p:nvSpPr>
            <p:cNvPr id="42" name="Rectangle 41"/>
            <p:cNvSpPr/>
            <p:nvPr/>
          </p:nvSpPr>
          <p:spPr>
            <a:xfrm>
              <a:off x="3609308" y="5784449"/>
              <a:ext cx="684212" cy="331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502920" rIns="0" bIns="0" rtlCol="0" anchor="b" anchorCtr="0"/>
            <a:lstStyle/>
            <a:p>
              <a:pPr algn="ctr"/>
              <a:r>
                <a:rPr lang="en-US" sz="800" dirty="0" smtClean="0"/>
                <a:t>Pressure Sensor</a:t>
              </a:r>
            </a:p>
            <a:p>
              <a:pPr algn="ctr"/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09309" y="5784449"/>
              <a:ext cx="227346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/>
                <a:t>5</a:t>
              </a:r>
              <a:r>
                <a:rPr lang="en-US" sz="800" kern="900" spc="-100" dirty="0" smtClean="0"/>
                <a:t>-</a:t>
              </a:r>
              <a:endParaRPr lang="en-US" sz="800" kern="900" spc="-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41083" y="5784449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/>
                <a:t>5</a:t>
              </a:r>
              <a:r>
                <a:rPr lang="en-US" sz="800" kern="900" spc="-100" dirty="0" smtClean="0"/>
                <a:t>+</a:t>
              </a:r>
              <a:endParaRPr lang="en-US" sz="800" kern="900" spc="-1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9379" y="5785152"/>
              <a:ext cx="244141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/>
                <a:t>P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4395454" y="5787976"/>
            <a:ext cx="684212" cy="33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02920" rIns="0" bIns="0" rtlCol="0" anchor="b" anchorCtr="0"/>
          <a:lstStyle/>
          <a:p>
            <a:pPr algn="ctr"/>
            <a:r>
              <a:rPr lang="en-US" sz="800" dirty="0" smtClean="0"/>
              <a:t>Flow Sensor</a:t>
            </a:r>
          </a:p>
          <a:p>
            <a:pPr algn="ctr"/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395455" y="5787976"/>
            <a:ext cx="227346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/>
              <a:t>5</a:t>
            </a:r>
            <a:r>
              <a:rPr lang="en-US" sz="800" kern="900" spc="-100" dirty="0" smtClean="0"/>
              <a:t>-</a:t>
            </a:r>
            <a:endParaRPr lang="en-US" sz="800" kern="900" spc="-100" dirty="0"/>
          </a:p>
        </p:txBody>
      </p:sp>
      <p:sp>
        <p:nvSpPr>
          <p:cNvPr id="50" name="Rectangle 49"/>
          <p:cNvSpPr/>
          <p:nvPr/>
        </p:nvSpPr>
        <p:spPr>
          <a:xfrm>
            <a:off x="4627229" y="5787976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/>
              <a:t>5</a:t>
            </a:r>
            <a:r>
              <a:rPr lang="en-US" sz="800" kern="900" spc="-100" dirty="0" smtClean="0"/>
              <a:t>+</a:t>
            </a:r>
            <a:endParaRPr lang="en-US" sz="800" kern="900" spc="-100" dirty="0"/>
          </a:p>
        </p:txBody>
      </p:sp>
      <p:sp>
        <p:nvSpPr>
          <p:cNvPr id="51" name="Rectangle 50"/>
          <p:cNvSpPr/>
          <p:nvPr/>
        </p:nvSpPr>
        <p:spPr>
          <a:xfrm>
            <a:off x="4835525" y="5788679"/>
            <a:ext cx="244141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F</a:t>
            </a:r>
            <a:endParaRPr lang="en-US" sz="800" kern="900" spc="-100" dirty="0"/>
          </a:p>
        </p:txBody>
      </p:sp>
      <p:sp>
        <p:nvSpPr>
          <p:cNvPr id="53" name="Rectangle 52"/>
          <p:cNvSpPr/>
          <p:nvPr/>
        </p:nvSpPr>
        <p:spPr>
          <a:xfrm>
            <a:off x="5293979" y="5791502"/>
            <a:ext cx="425450" cy="324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02920" rIns="0" bIns="0" rtlCol="0" anchor="b" anchorCtr="0"/>
          <a:lstStyle/>
          <a:p>
            <a:pPr algn="ctr"/>
            <a:r>
              <a:rPr lang="en-US" sz="800" dirty="0" smtClean="0"/>
              <a:t>Big Red</a:t>
            </a:r>
          </a:p>
          <a:p>
            <a:pPr algn="ctr"/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5293979" y="5791502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12-</a:t>
            </a:r>
            <a:endParaRPr lang="en-US" sz="800" kern="900" spc="-100" dirty="0"/>
          </a:p>
        </p:txBody>
      </p:sp>
      <p:sp>
        <p:nvSpPr>
          <p:cNvPr id="55" name="Rectangle 54"/>
          <p:cNvSpPr/>
          <p:nvPr/>
        </p:nvSpPr>
        <p:spPr>
          <a:xfrm>
            <a:off x="5506704" y="5791502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BRB</a:t>
            </a:r>
            <a:endParaRPr lang="en-US" sz="800" kern="900" spc="-100" dirty="0"/>
          </a:p>
        </p:txBody>
      </p:sp>
      <p:sp>
        <p:nvSpPr>
          <p:cNvPr id="56" name="Rectangle 55"/>
          <p:cNvSpPr/>
          <p:nvPr/>
        </p:nvSpPr>
        <p:spPr>
          <a:xfrm>
            <a:off x="1576054" y="2895199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D0</a:t>
            </a:r>
            <a:endParaRPr lang="en-US" sz="800" kern="900" spc="-100" dirty="0"/>
          </a:p>
        </p:txBody>
      </p:sp>
      <p:sp>
        <p:nvSpPr>
          <p:cNvPr id="57" name="Rectangle 56"/>
          <p:cNvSpPr/>
          <p:nvPr/>
        </p:nvSpPr>
        <p:spPr>
          <a:xfrm>
            <a:off x="1788779" y="2895199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D1</a:t>
            </a:r>
            <a:endParaRPr lang="en-US" sz="800" kern="900" spc="-100" dirty="0"/>
          </a:p>
        </p:txBody>
      </p:sp>
      <p:sp>
        <p:nvSpPr>
          <p:cNvPr id="58" name="Rectangle 57"/>
          <p:cNvSpPr/>
          <p:nvPr/>
        </p:nvSpPr>
        <p:spPr>
          <a:xfrm>
            <a:off x="2001504" y="2895199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D2</a:t>
            </a:r>
            <a:endParaRPr lang="en-US" sz="800" kern="900" spc="-100" dirty="0"/>
          </a:p>
        </p:txBody>
      </p:sp>
      <p:sp>
        <p:nvSpPr>
          <p:cNvPr id="59" name="Rectangle 58"/>
          <p:cNvSpPr/>
          <p:nvPr/>
        </p:nvSpPr>
        <p:spPr>
          <a:xfrm>
            <a:off x="2214229" y="2895199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D3</a:t>
            </a:r>
            <a:endParaRPr lang="en-US" sz="800" kern="900" spc="-100" dirty="0"/>
          </a:p>
        </p:txBody>
      </p:sp>
      <p:sp>
        <p:nvSpPr>
          <p:cNvPr id="60" name="Rectangle 59"/>
          <p:cNvSpPr/>
          <p:nvPr/>
        </p:nvSpPr>
        <p:spPr>
          <a:xfrm>
            <a:off x="2426954" y="2895199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D4</a:t>
            </a:r>
            <a:endParaRPr lang="en-US" sz="800" kern="900" spc="-100" dirty="0"/>
          </a:p>
        </p:txBody>
      </p:sp>
      <p:sp>
        <p:nvSpPr>
          <p:cNvPr id="61" name="Rectangle 60"/>
          <p:cNvSpPr/>
          <p:nvPr/>
        </p:nvSpPr>
        <p:spPr>
          <a:xfrm>
            <a:off x="2639679" y="2895199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D5</a:t>
            </a:r>
            <a:endParaRPr lang="en-US" sz="800" kern="900" spc="-100" dirty="0"/>
          </a:p>
        </p:txBody>
      </p:sp>
      <p:sp>
        <p:nvSpPr>
          <p:cNvPr id="62" name="Rectangle 61"/>
          <p:cNvSpPr/>
          <p:nvPr/>
        </p:nvSpPr>
        <p:spPr>
          <a:xfrm>
            <a:off x="2852404" y="2895199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D6</a:t>
            </a:r>
            <a:endParaRPr lang="en-US" sz="800" kern="900" spc="-100" dirty="0"/>
          </a:p>
        </p:txBody>
      </p:sp>
      <p:sp>
        <p:nvSpPr>
          <p:cNvPr id="63" name="Rectangle 62"/>
          <p:cNvSpPr/>
          <p:nvPr/>
        </p:nvSpPr>
        <p:spPr>
          <a:xfrm>
            <a:off x="1576054" y="2159001"/>
            <a:ext cx="212725" cy="735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800" kern="900" spc="-100" dirty="0"/>
              <a:t>Manual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88779" y="2159001"/>
            <a:ext cx="212725" cy="735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800" kern="900" spc="-100" dirty="0" smtClean="0"/>
              <a:t>Big Red</a:t>
            </a:r>
            <a:endParaRPr lang="en-US" sz="800" kern="900" spc="-100" dirty="0"/>
          </a:p>
        </p:txBody>
      </p:sp>
      <p:sp>
        <p:nvSpPr>
          <p:cNvPr id="65" name="Rectangle 64"/>
          <p:cNvSpPr/>
          <p:nvPr/>
        </p:nvSpPr>
        <p:spPr>
          <a:xfrm>
            <a:off x="2001504" y="2159001"/>
            <a:ext cx="212725" cy="735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800" kern="900" spc="-100" dirty="0" smtClean="0"/>
              <a:t>Flow Pulse</a:t>
            </a:r>
            <a:endParaRPr lang="en-US" sz="800" kern="900" spc="-100" dirty="0"/>
          </a:p>
        </p:txBody>
      </p:sp>
      <p:sp>
        <p:nvSpPr>
          <p:cNvPr id="66" name="Rectangle 65"/>
          <p:cNvSpPr/>
          <p:nvPr/>
        </p:nvSpPr>
        <p:spPr>
          <a:xfrm>
            <a:off x="2214229" y="2159001"/>
            <a:ext cx="212725" cy="735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0" tIns="0" rIns="0" bIns="45720" rtlCol="0" anchor="ctr">
            <a:normAutofit/>
          </a:bodyPr>
          <a:lstStyle/>
          <a:p>
            <a:pPr algn="ctr"/>
            <a:r>
              <a:rPr lang="en-US" sz="800" kern="900" spc="-100" dirty="0" smtClean="0"/>
              <a:t>Valve 1</a:t>
            </a:r>
            <a:endParaRPr lang="en-US" sz="800" kern="900" spc="-100" dirty="0"/>
          </a:p>
        </p:txBody>
      </p:sp>
      <p:sp>
        <p:nvSpPr>
          <p:cNvPr id="67" name="Rectangle 66"/>
          <p:cNvSpPr/>
          <p:nvPr/>
        </p:nvSpPr>
        <p:spPr>
          <a:xfrm>
            <a:off x="2426954" y="2159001"/>
            <a:ext cx="212725" cy="735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800" kern="900" spc="-100" dirty="0"/>
              <a:t>Valve</a:t>
            </a:r>
            <a:r>
              <a:rPr lang="en-US" sz="800" kern="900" spc="-100" dirty="0" smtClean="0"/>
              <a:t> 2</a:t>
            </a:r>
            <a:endParaRPr lang="en-US" sz="800" kern="900" spc="-100" dirty="0"/>
          </a:p>
        </p:txBody>
      </p:sp>
      <p:sp>
        <p:nvSpPr>
          <p:cNvPr id="68" name="Rectangle 67"/>
          <p:cNvSpPr/>
          <p:nvPr/>
        </p:nvSpPr>
        <p:spPr>
          <a:xfrm>
            <a:off x="2639679" y="2159001"/>
            <a:ext cx="212725" cy="735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800" kern="900" spc="-100" dirty="0" smtClean="0"/>
              <a:t>Valve 3</a:t>
            </a:r>
            <a:endParaRPr lang="en-US" sz="800" kern="900" spc="-100" dirty="0"/>
          </a:p>
        </p:txBody>
      </p:sp>
      <p:sp>
        <p:nvSpPr>
          <p:cNvPr id="69" name="Rectangle 68"/>
          <p:cNvSpPr/>
          <p:nvPr/>
        </p:nvSpPr>
        <p:spPr>
          <a:xfrm>
            <a:off x="2852404" y="2159001"/>
            <a:ext cx="212725" cy="735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800" kern="900" spc="-100" dirty="0" smtClean="0"/>
              <a:t>Valve 4</a:t>
            </a:r>
            <a:endParaRPr lang="en-US" sz="800" kern="900" spc="-100" dirty="0"/>
          </a:p>
        </p:txBody>
      </p:sp>
      <p:sp>
        <p:nvSpPr>
          <p:cNvPr id="71" name="Rectangle 70"/>
          <p:cNvSpPr/>
          <p:nvPr/>
        </p:nvSpPr>
        <p:spPr>
          <a:xfrm>
            <a:off x="1265237" y="2895197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A0</a:t>
            </a:r>
            <a:endParaRPr lang="en-US" sz="800" kern="900" spc="-100" dirty="0"/>
          </a:p>
        </p:txBody>
      </p:sp>
      <p:sp>
        <p:nvSpPr>
          <p:cNvPr id="72" name="Rectangle 71"/>
          <p:cNvSpPr/>
          <p:nvPr/>
        </p:nvSpPr>
        <p:spPr>
          <a:xfrm>
            <a:off x="1265237" y="2158999"/>
            <a:ext cx="212725" cy="735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800" kern="900" spc="-100" dirty="0" smtClean="0"/>
              <a:t>Pressure</a:t>
            </a:r>
            <a:endParaRPr lang="en-US" sz="800" kern="900" spc="-100" dirty="0"/>
          </a:p>
        </p:txBody>
      </p:sp>
      <p:cxnSp>
        <p:nvCxnSpPr>
          <p:cNvPr id="83" name="Straight Connector 82"/>
          <p:cNvCxnSpPr>
            <a:stCxn id="76" idx="3"/>
          </p:cNvCxnSpPr>
          <p:nvPr/>
        </p:nvCxnSpPr>
        <p:spPr>
          <a:xfrm flipV="1">
            <a:off x="1296654" y="4465957"/>
            <a:ext cx="1236663" cy="2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30" idx="0"/>
          </p:cNvCxnSpPr>
          <p:nvPr/>
        </p:nvCxnSpPr>
        <p:spPr>
          <a:xfrm>
            <a:off x="1895142" y="4465957"/>
            <a:ext cx="0" cy="217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33" idx="0"/>
          </p:cNvCxnSpPr>
          <p:nvPr/>
        </p:nvCxnSpPr>
        <p:spPr>
          <a:xfrm>
            <a:off x="2533317" y="4465957"/>
            <a:ext cx="0" cy="217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4" idx="3"/>
          </p:cNvCxnSpPr>
          <p:nvPr/>
        </p:nvCxnSpPr>
        <p:spPr>
          <a:xfrm>
            <a:off x="1296654" y="4303025"/>
            <a:ext cx="2938463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29" idx="0"/>
          </p:cNvCxnSpPr>
          <p:nvPr/>
        </p:nvCxnSpPr>
        <p:spPr>
          <a:xfrm>
            <a:off x="1682417" y="4303025"/>
            <a:ext cx="0" cy="38051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2" idx="0"/>
          </p:cNvCxnSpPr>
          <p:nvPr/>
        </p:nvCxnSpPr>
        <p:spPr>
          <a:xfrm>
            <a:off x="2320592" y="4303025"/>
            <a:ext cx="0" cy="38051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87342" y="4300447"/>
            <a:ext cx="0" cy="38309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23" idx="0"/>
          </p:cNvCxnSpPr>
          <p:nvPr/>
        </p:nvCxnSpPr>
        <p:spPr>
          <a:xfrm>
            <a:off x="3384217" y="4683544"/>
            <a:ext cx="0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25" idx="0"/>
          </p:cNvCxnSpPr>
          <p:nvPr/>
        </p:nvCxnSpPr>
        <p:spPr>
          <a:xfrm>
            <a:off x="3809667" y="4303025"/>
            <a:ext cx="0" cy="38051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151" idx="2"/>
          </p:cNvCxnSpPr>
          <p:nvPr/>
        </p:nvCxnSpPr>
        <p:spPr>
          <a:xfrm flipV="1">
            <a:off x="1296654" y="3471617"/>
            <a:ext cx="2025650" cy="65955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27" idx="0"/>
          </p:cNvCxnSpPr>
          <p:nvPr/>
        </p:nvCxnSpPr>
        <p:spPr>
          <a:xfrm>
            <a:off x="4235117" y="4300447"/>
            <a:ext cx="0" cy="38309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220370" y="3643574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R1</a:t>
            </a:r>
            <a:endParaRPr lang="en-US" sz="800" kern="900" spc="-100" dirty="0"/>
          </a:p>
        </p:txBody>
      </p:sp>
      <p:sp>
        <p:nvSpPr>
          <p:cNvPr id="150" name="Rectangle 149"/>
          <p:cNvSpPr/>
          <p:nvPr/>
        </p:nvSpPr>
        <p:spPr>
          <a:xfrm>
            <a:off x="3217195" y="3474297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R2</a:t>
            </a:r>
            <a:endParaRPr lang="en-US" sz="800" kern="900" spc="-100" dirty="0"/>
          </a:p>
        </p:txBody>
      </p:sp>
      <p:sp>
        <p:nvSpPr>
          <p:cNvPr id="151" name="Rectangle 150"/>
          <p:cNvSpPr/>
          <p:nvPr/>
        </p:nvSpPr>
        <p:spPr>
          <a:xfrm>
            <a:off x="3215941" y="3302340"/>
            <a:ext cx="212725" cy="169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>
            <a:spAutoFit/>
          </a:bodyPr>
          <a:lstStyle/>
          <a:p>
            <a:pPr algn="ctr"/>
            <a:r>
              <a:rPr lang="en-US" sz="800" kern="900" spc="-100" dirty="0" smtClean="0"/>
              <a:t>R3</a:t>
            </a:r>
            <a:endParaRPr lang="en-US" sz="800" kern="900" spc="-100" dirty="0"/>
          </a:p>
        </p:txBody>
      </p:sp>
      <p:cxnSp>
        <p:nvCxnSpPr>
          <p:cNvPr id="154" name="Straight Connector 153"/>
          <p:cNvCxnSpPr>
            <a:stCxn id="149" idx="3"/>
            <a:endCxn id="24" idx="0"/>
          </p:cNvCxnSpPr>
          <p:nvPr/>
        </p:nvCxnSpPr>
        <p:spPr>
          <a:xfrm>
            <a:off x="3433095" y="3728213"/>
            <a:ext cx="163847" cy="95533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0" idx="3"/>
            <a:endCxn id="26" idx="0"/>
          </p:cNvCxnSpPr>
          <p:nvPr/>
        </p:nvCxnSpPr>
        <p:spPr>
          <a:xfrm>
            <a:off x="3429920" y="3558936"/>
            <a:ext cx="592472" cy="112460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6"/>
          <p:cNvCxnSpPr>
            <a:stCxn id="151" idx="3"/>
            <a:endCxn id="28" idx="0"/>
          </p:cNvCxnSpPr>
          <p:nvPr/>
        </p:nvCxnSpPr>
        <p:spPr>
          <a:xfrm>
            <a:off x="3428666" y="3386979"/>
            <a:ext cx="1019176" cy="1296565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45754" y="4046531"/>
            <a:ext cx="850900" cy="506829"/>
            <a:chOff x="445754" y="3913181"/>
            <a:chExt cx="850900" cy="506829"/>
          </a:xfrm>
        </p:grpSpPr>
        <p:sp>
          <p:nvSpPr>
            <p:cNvPr id="73" name="Rectangle 72"/>
            <p:cNvSpPr/>
            <p:nvPr/>
          </p:nvSpPr>
          <p:spPr>
            <a:xfrm>
              <a:off x="658479" y="3913181"/>
              <a:ext cx="425450" cy="506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502920" rIns="0" bIns="0" rtlCol="0" anchor="b" anchorCtr="0"/>
            <a:lstStyle/>
            <a:p>
              <a:pPr algn="ctr"/>
              <a:r>
                <a:rPr lang="en-US" sz="800" dirty="0" smtClean="0"/>
                <a:t>Relay Shield</a:t>
              </a:r>
            </a:p>
            <a:p>
              <a:pPr algn="ctr"/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83929" y="4085036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GND</a:t>
              </a:r>
              <a:endParaRPr lang="en-US" sz="800" kern="900" spc="-1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83929" y="3913181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12+</a:t>
              </a:r>
              <a:endParaRPr lang="en-US" sz="800" kern="900" spc="-1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83929" y="4250733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5+</a:t>
              </a:r>
              <a:endParaRPr lang="en-US" sz="800" kern="900" spc="-1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5754" y="4169675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12-</a:t>
              </a:r>
              <a:endParaRPr lang="en-US" sz="800" kern="900" spc="-1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5754" y="3997820"/>
              <a:ext cx="212725" cy="16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>
              <a:spAutoFit/>
            </a:bodyPr>
            <a:lstStyle/>
            <a:p>
              <a:pPr algn="ctr"/>
              <a:r>
                <a:rPr lang="en-US" sz="800" kern="900" spc="-100" dirty="0" smtClean="0"/>
                <a:t>12+</a:t>
              </a:r>
              <a:endParaRPr lang="en-US" sz="800" kern="900" spc="-100" dirty="0"/>
            </a:p>
          </p:txBody>
        </p:sp>
      </p:grpSp>
      <p:cxnSp>
        <p:nvCxnSpPr>
          <p:cNvPr id="216" name="Straight Connector 156"/>
          <p:cNvCxnSpPr>
            <a:stCxn id="59" idx="2"/>
            <a:endCxn id="149" idx="1"/>
          </p:cNvCxnSpPr>
          <p:nvPr/>
        </p:nvCxnSpPr>
        <p:spPr>
          <a:xfrm rot="16200000" flipH="1">
            <a:off x="2438613" y="2946455"/>
            <a:ext cx="663737" cy="89977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56"/>
          <p:cNvCxnSpPr>
            <a:stCxn id="60" idx="2"/>
            <a:endCxn id="150" idx="1"/>
          </p:cNvCxnSpPr>
          <p:nvPr/>
        </p:nvCxnSpPr>
        <p:spPr>
          <a:xfrm rot="16200000" flipH="1">
            <a:off x="2628026" y="2969767"/>
            <a:ext cx="494460" cy="68387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156"/>
          <p:cNvCxnSpPr>
            <a:stCxn id="61" idx="2"/>
            <a:endCxn id="151" idx="1"/>
          </p:cNvCxnSpPr>
          <p:nvPr/>
        </p:nvCxnSpPr>
        <p:spPr>
          <a:xfrm rot="16200000" flipH="1">
            <a:off x="2819740" y="2990777"/>
            <a:ext cx="322503" cy="469899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34" idx="0"/>
            <a:endCxn id="58" idx="2"/>
          </p:cNvCxnSpPr>
          <p:nvPr/>
        </p:nvCxnSpPr>
        <p:spPr>
          <a:xfrm rot="16200000" flipV="1">
            <a:off x="1617421" y="3554922"/>
            <a:ext cx="1619068" cy="638175"/>
          </a:xfrm>
          <a:prstGeom prst="bentConnector3">
            <a:avLst>
              <a:gd name="adj1" fmla="val 53726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31" idx="0"/>
            <a:endCxn id="71" idx="2"/>
          </p:cNvCxnSpPr>
          <p:nvPr/>
        </p:nvCxnSpPr>
        <p:spPr>
          <a:xfrm rot="16200000" flipV="1">
            <a:off x="930199" y="3505875"/>
            <a:ext cx="1619070" cy="736267"/>
          </a:xfrm>
          <a:prstGeom prst="bentConnector3">
            <a:avLst>
              <a:gd name="adj1" fmla="val 40587"/>
            </a:avLst>
          </a:prstGeom>
          <a:ln>
            <a:solidFill>
              <a:srgbClr val="FFFF00">
                <a:alpha val="47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36" idx="0"/>
            <a:endCxn id="57" idx="2"/>
          </p:cNvCxnSpPr>
          <p:nvPr/>
        </p:nvCxnSpPr>
        <p:spPr>
          <a:xfrm rot="16200000" flipV="1">
            <a:off x="1723783" y="3235835"/>
            <a:ext cx="1619068" cy="1276350"/>
          </a:xfrm>
          <a:prstGeom prst="bentConnector3">
            <a:avLst>
              <a:gd name="adj1" fmla="val 46666"/>
            </a:avLst>
          </a:prstGeom>
          <a:ln>
            <a:solidFill>
              <a:schemeClr val="tx1">
                <a:alpha val="3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endCxn id="23" idx="0"/>
          </p:cNvCxnSpPr>
          <p:nvPr/>
        </p:nvCxnSpPr>
        <p:spPr>
          <a:xfrm>
            <a:off x="3384217" y="4303025"/>
            <a:ext cx="0" cy="38051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6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104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Ingersoll Rand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Barnard</dc:creator>
  <cp:lastModifiedBy>James Barnard</cp:lastModifiedBy>
  <cp:revision>9</cp:revision>
  <dcterms:created xsi:type="dcterms:W3CDTF">2016-09-06T22:32:23Z</dcterms:created>
  <dcterms:modified xsi:type="dcterms:W3CDTF">2016-09-07T00:02:56Z</dcterms:modified>
</cp:coreProperties>
</file>