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29" r:id="rId2"/>
    <p:sldId id="293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71F"/>
    <a:srgbClr val="AE81FF"/>
    <a:srgbClr val="00007F"/>
    <a:srgbClr val="09B5B6"/>
    <a:srgbClr val="007B00"/>
    <a:srgbClr val="BFBFBF"/>
    <a:srgbClr val="0000FF"/>
    <a:srgbClr val="B60E0E"/>
    <a:srgbClr val="FF6DC6"/>
    <a:srgbClr val="F90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35" autoAdjust="0"/>
    <p:restoredTop sz="96190" autoAdjust="0"/>
  </p:normalViewPr>
  <p:slideViewPr>
    <p:cSldViewPr snapToGrid="0" snapToObjects="1">
      <p:cViewPr varScale="1">
        <p:scale>
          <a:sx n="116" d="100"/>
          <a:sy n="116" d="100"/>
        </p:scale>
        <p:origin x="184" y="8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850"/>
    </p:cViewPr>
  </p:sorterViewPr>
  <p:notesViewPr>
    <p:cSldViewPr snapToGrid="0" snapToObjects="1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22DE-6AFB-7B42-B89D-CD8E93E79A8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4E7A-80A7-5241-AF5C-0BCAFE71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4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0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8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16"/>
            <a:ext cx="8229600" cy="6671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63337"/>
            <a:ext cx="8229600" cy="40802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4916"/>
            <a:ext cx="8229600" cy="667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57" r:id="rId3"/>
    <p:sldLayoutId id="2147483660" r:id="rId4"/>
    <p:sldLayoutId id="2147483650" r:id="rId5"/>
    <p:sldLayoutId id="2147483659" r:id="rId6"/>
    <p:sldLayoutId id="2147483662" r:id="rId7"/>
    <p:sldLayoutId id="2147483655" r:id="rId8"/>
    <p:sldLayoutId id="2147483663" r:id="rId9"/>
  </p:sldLayoutIdLst>
  <p:txStyles>
    <p:titleStyle>
      <a:lvl1pPr algn="ctr" defTabSz="34288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285739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628625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971511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314397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1657284" indent="-285739" algn="l" defTabSz="34288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18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057318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204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0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5977" indent="-342886" algn="l" defTabSz="3428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1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34288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CE15A-BAC1-9CA6-24CA-5564A8CB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breadth-first</a:t>
            </a:r>
            <a:r>
              <a:rPr lang="en-US"/>
              <a:t>     vs.  (pre-order) </a:t>
            </a:r>
            <a:r>
              <a:rPr lang="en-US" b="1"/>
              <a:t>depth-first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C9C10B3-6FB5-FE68-7FC9-D019DC6BFFC7}"/>
              </a:ext>
            </a:extLst>
          </p:cNvPr>
          <p:cNvCxnSpPr>
            <a:cxnSpLocks/>
            <a:stCxn id="130" idx="3"/>
            <a:endCxn id="131" idx="0"/>
          </p:cNvCxnSpPr>
          <p:nvPr/>
        </p:nvCxnSpPr>
        <p:spPr>
          <a:xfrm flipH="1">
            <a:off x="6128861" y="1436066"/>
            <a:ext cx="573623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5AF572E-CABB-3644-C250-1766907D2078}"/>
              </a:ext>
            </a:extLst>
          </p:cNvPr>
          <p:cNvSpPr/>
          <p:nvPr/>
        </p:nvSpPr>
        <p:spPr>
          <a:xfrm>
            <a:off x="6646481" y="1109654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1BD6479-4C2E-87C3-FBC7-69567C90F12E}"/>
              </a:ext>
            </a:extLst>
          </p:cNvPr>
          <p:cNvSpPr/>
          <p:nvPr/>
        </p:nvSpPr>
        <p:spPr>
          <a:xfrm>
            <a:off x="5937653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288FCD8-910A-8E50-B682-2E84FD4323D7}"/>
              </a:ext>
            </a:extLst>
          </p:cNvPr>
          <p:cNvCxnSpPr>
            <a:cxnSpLocks/>
            <a:stCxn id="131" idx="3"/>
            <a:endCxn id="134" idx="0"/>
          </p:cNvCxnSpPr>
          <p:nvPr/>
        </p:nvCxnSpPr>
        <p:spPr>
          <a:xfrm flipH="1">
            <a:off x="5746446" y="2266054"/>
            <a:ext cx="247210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0E8D931-79DC-2E93-2D98-197C624B829A}"/>
              </a:ext>
            </a:extLst>
          </p:cNvPr>
          <p:cNvCxnSpPr>
            <a:cxnSpLocks/>
            <a:stCxn id="131" idx="5"/>
            <a:endCxn id="135" idx="0"/>
          </p:cNvCxnSpPr>
          <p:nvPr/>
        </p:nvCxnSpPr>
        <p:spPr>
          <a:xfrm>
            <a:off x="6264065" y="2266054"/>
            <a:ext cx="191208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4253BF8-9A4F-CDF9-D35F-3710C0D7812B}"/>
              </a:ext>
            </a:extLst>
          </p:cNvPr>
          <p:cNvSpPr/>
          <p:nvPr/>
        </p:nvSpPr>
        <p:spPr>
          <a:xfrm>
            <a:off x="5555238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151B11B-6DAF-C735-C7FB-0230B95C6D91}"/>
              </a:ext>
            </a:extLst>
          </p:cNvPr>
          <p:cNvSpPr/>
          <p:nvPr/>
        </p:nvSpPr>
        <p:spPr>
          <a:xfrm>
            <a:off x="6264065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F7EF39-5251-472C-5FC3-888F7E8B9CE2}"/>
              </a:ext>
            </a:extLst>
          </p:cNvPr>
          <p:cNvSpPr/>
          <p:nvPr/>
        </p:nvSpPr>
        <p:spPr>
          <a:xfrm>
            <a:off x="6643921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6FA923-0225-EAC3-00D5-E6B018B48D41}"/>
              </a:ext>
            </a:extLst>
          </p:cNvPr>
          <p:cNvSpPr/>
          <p:nvPr/>
        </p:nvSpPr>
        <p:spPr>
          <a:xfrm>
            <a:off x="7401203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DBAD77-492F-0E06-003E-8B40EE2DB674}"/>
              </a:ext>
            </a:extLst>
          </p:cNvPr>
          <p:cNvCxnSpPr>
            <a:cxnSpLocks/>
            <a:stCxn id="130" idx="4"/>
            <a:endCxn id="136" idx="0"/>
          </p:cNvCxnSpPr>
          <p:nvPr/>
        </p:nvCxnSpPr>
        <p:spPr>
          <a:xfrm flipH="1">
            <a:off x="6835129" y="1492069"/>
            <a:ext cx="2560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B887558-BCDC-048D-30AA-41BE6F87A013}"/>
              </a:ext>
            </a:extLst>
          </p:cNvPr>
          <p:cNvCxnSpPr>
            <a:cxnSpLocks/>
            <a:stCxn id="130" idx="5"/>
            <a:endCxn id="137" idx="0"/>
          </p:cNvCxnSpPr>
          <p:nvPr/>
        </p:nvCxnSpPr>
        <p:spPr>
          <a:xfrm>
            <a:off x="6972893" y="1436066"/>
            <a:ext cx="619518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D5F5992-0AE6-7D89-DC43-1AADF87A40E7}"/>
              </a:ext>
            </a:extLst>
          </p:cNvPr>
          <p:cNvSpPr/>
          <p:nvPr/>
        </p:nvSpPr>
        <p:spPr>
          <a:xfrm>
            <a:off x="5550851" y="3451818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2B8FF7E-35D0-C78A-41EE-24C2CB16F001}"/>
              </a:ext>
            </a:extLst>
          </p:cNvPr>
          <p:cNvCxnSpPr>
            <a:cxnSpLocks/>
            <a:stCxn id="134" idx="4"/>
            <a:endCxn id="140" idx="0"/>
          </p:cNvCxnSpPr>
          <p:nvPr/>
        </p:nvCxnSpPr>
        <p:spPr>
          <a:xfrm flipH="1">
            <a:off x="5742059" y="3004245"/>
            <a:ext cx="4387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C19DB90-CB07-BA57-C32F-F8E5B54CE6DF}"/>
              </a:ext>
            </a:extLst>
          </p:cNvPr>
          <p:cNvSpPr/>
          <p:nvPr/>
        </p:nvSpPr>
        <p:spPr>
          <a:xfrm rot="21380837">
            <a:off x="6068547" y="1215413"/>
            <a:ext cx="737876" cy="85476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45 w 737945"/>
              <a:gd name="connsiteY0" fmla="*/ 0 h 854765"/>
              <a:gd name="connsiteX1" fmla="*/ 227737 w 737945"/>
              <a:gd name="connsiteY1" fmla="*/ 311426 h 854765"/>
              <a:gd name="connsiteX2" fmla="*/ 2450 w 737945"/>
              <a:gd name="connsiteY2" fmla="*/ 854765 h 854765"/>
              <a:gd name="connsiteX0" fmla="*/ 737876 w 737876"/>
              <a:gd name="connsiteY0" fmla="*/ 0 h 854765"/>
              <a:gd name="connsiteX1" fmla="*/ 227668 w 737876"/>
              <a:gd name="connsiteY1" fmla="*/ 311426 h 854765"/>
              <a:gd name="connsiteX2" fmla="*/ 2381 w 737876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76" h="854765">
                <a:moveTo>
                  <a:pt x="737876" y="0"/>
                </a:moveTo>
                <a:cubicBezTo>
                  <a:pt x="471176" y="8282"/>
                  <a:pt x="283989" y="241852"/>
                  <a:pt x="227668" y="311426"/>
                </a:cubicBezTo>
                <a:cubicBezTo>
                  <a:pt x="109417" y="457502"/>
                  <a:pt x="-19154" y="578126"/>
                  <a:pt x="2381" y="85476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D84C30A-8037-5652-2937-9F0A03744D55}"/>
              </a:ext>
            </a:extLst>
          </p:cNvPr>
          <p:cNvSpPr/>
          <p:nvPr/>
        </p:nvSpPr>
        <p:spPr>
          <a:xfrm rot="20347719">
            <a:off x="5589991" y="2191002"/>
            <a:ext cx="571060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418 w 738418"/>
              <a:gd name="connsiteY0" fmla="*/ 0 h 854765"/>
              <a:gd name="connsiteX1" fmla="*/ 204424 w 738418"/>
              <a:gd name="connsiteY1" fmla="*/ 241607 h 854765"/>
              <a:gd name="connsiteX2" fmla="*/ 2923 w 73841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8" h="854765">
                <a:moveTo>
                  <a:pt x="738418" y="0"/>
                </a:moveTo>
                <a:cubicBezTo>
                  <a:pt x="471718" y="8282"/>
                  <a:pt x="327006" y="99146"/>
                  <a:pt x="204424" y="241607"/>
                </a:cubicBezTo>
                <a:cubicBezTo>
                  <a:pt x="81842" y="384068"/>
                  <a:pt x="-18612" y="578126"/>
                  <a:pt x="2923" y="854765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11372B2F-887F-AF04-9BB6-7AC730771DFC}"/>
              </a:ext>
            </a:extLst>
          </p:cNvPr>
          <p:cNvSpPr/>
          <p:nvPr/>
        </p:nvSpPr>
        <p:spPr>
          <a:xfrm rot="18513226">
            <a:off x="5464473" y="3008618"/>
            <a:ext cx="581674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143" h="854765">
                <a:moveTo>
                  <a:pt x="752143" y="0"/>
                </a:moveTo>
                <a:cubicBezTo>
                  <a:pt x="485443" y="8282"/>
                  <a:pt x="218743" y="16565"/>
                  <a:pt x="96161" y="159026"/>
                </a:cubicBezTo>
                <a:cubicBezTo>
                  <a:pt x="-26421" y="301487"/>
                  <a:pt x="-4887" y="578126"/>
                  <a:pt x="16648" y="854765"/>
                </a:cubicBezTo>
              </a:path>
            </a:pathLst>
          </a:custGeom>
          <a:noFill/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2577128-CD36-78CB-D4F3-9282B2AF67FA}"/>
              </a:ext>
            </a:extLst>
          </p:cNvPr>
          <p:cNvSpPr/>
          <p:nvPr/>
        </p:nvSpPr>
        <p:spPr>
          <a:xfrm rot="18513226">
            <a:off x="5560714" y="2985779"/>
            <a:ext cx="581674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143" h="854765">
                <a:moveTo>
                  <a:pt x="752143" y="0"/>
                </a:moveTo>
                <a:cubicBezTo>
                  <a:pt x="485443" y="8282"/>
                  <a:pt x="218743" y="16565"/>
                  <a:pt x="96161" y="159026"/>
                </a:cubicBezTo>
                <a:cubicBezTo>
                  <a:pt x="-26421" y="301487"/>
                  <a:pt x="-4887" y="578126"/>
                  <a:pt x="16648" y="854765"/>
                </a:cubicBezTo>
              </a:path>
            </a:pathLst>
          </a:custGeom>
          <a:noFill/>
          <a:ln w="12700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C3397E03-941A-146D-D14F-0BA3A0F6169D}"/>
              </a:ext>
            </a:extLst>
          </p:cNvPr>
          <p:cNvSpPr/>
          <p:nvPr/>
        </p:nvSpPr>
        <p:spPr>
          <a:xfrm rot="1869168" flipH="1">
            <a:off x="6016040" y="2259322"/>
            <a:ext cx="564096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828 w 737828"/>
              <a:gd name="connsiteY0" fmla="*/ 0 h 854765"/>
              <a:gd name="connsiteX1" fmla="*/ 234836 w 737828"/>
              <a:gd name="connsiteY1" fmla="*/ 203587 h 854765"/>
              <a:gd name="connsiteX2" fmla="*/ 2333 w 73782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28" h="854765">
                <a:moveTo>
                  <a:pt x="737828" y="0"/>
                </a:moveTo>
                <a:cubicBezTo>
                  <a:pt x="471128" y="8282"/>
                  <a:pt x="357418" y="61126"/>
                  <a:pt x="234836" y="203587"/>
                </a:cubicBezTo>
                <a:cubicBezTo>
                  <a:pt x="112254" y="346048"/>
                  <a:pt x="-19202" y="578126"/>
                  <a:pt x="2333" y="854765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5F66D1A-951F-DA4D-C959-775903BD689A}"/>
              </a:ext>
            </a:extLst>
          </p:cNvPr>
          <p:cNvSpPr/>
          <p:nvPr/>
        </p:nvSpPr>
        <p:spPr>
          <a:xfrm rot="3216088" flipH="1">
            <a:off x="6479650" y="1512579"/>
            <a:ext cx="562312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019 w 738019"/>
              <a:gd name="connsiteY0" fmla="*/ 0 h 854765"/>
              <a:gd name="connsiteX1" fmla="*/ 223440 w 738019"/>
              <a:gd name="connsiteY1" fmla="*/ 284863 h 854765"/>
              <a:gd name="connsiteX2" fmla="*/ 2524 w 738019"/>
              <a:gd name="connsiteY2" fmla="*/ 854765 h 854765"/>
              <a:gd name="connsiteX0" fmla="*/ 735495 w 735495"/>
              <a:gd name="connsiteY0" fmla="*/ 0 h 854765"/>
              <a:gd name="connsiteX1" fmla="*/ 220916 w 735495"/>
              <a:gd name="connsiteY1" fmla="*/ 284863 h 854765"/>
              <a:gd name="connsiteX2" fmla="*/ 0 w 735495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95" h="854765">
                <a:moveTo>
                  <a:pt x="735495" y="0"/>
                </a:moveTo>
                <a:cubicBezTo>
                  <a:pt x="468795" y="8282"/>
                  <a:pt x="343498" y="142402"/>
                  <a:pt x="220916" y="284863"/>
                </a:cubicBezTo>
                <a:cubicBezTo>
                  <a:pt x="98334" y="427324"/>
                  <a:pt x="45770" y="573653"/>
                  <a:pt x="0" y="85476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3788195B-D7A1-1506-1E5F-D1896F00FDD9}"/>
              </a:ext>
            </a:extLst>
          </p:cNvPr>
          <p:cNvSpPr/>
          <p:nvPr/>
        </p:nvSpPr>
        <p:spPr>
          <a:xfrm rot="21402439" flipH="1">
            <a:off x="6946108" y="1329372"/>
            <a:ext cx="634310" cy="911706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33 w 737933"/>
              <a:gd name="connsiteY0" fmla="*/ 0 h 854765"/>
              <a:gd name="connsiteX1" fmla="*/ 228386 w 737933"/>
              <a:gd name="connsiteY1" fmla="*/ 271248 h 854765"/>
              <a:gd name="connsiteX2" fmla="*/ 2438 w 737933"/>
              <a:gd name="connsiteY2" fmla="*/ 854765 h 854765"/>
              <a:gd name="connsiteX0" fmla="*/ 737640 w 737640"/>
              <a:gd name="connsiteY0" fmla="*/ 0 h 854765"/>
              <a:gd name="connsiteX1" fmla="*/ 228093 w 737640"/>
              <a:gd name="connsiteY1" fmla="*/ 271248 h 854765"/>
              <a:gd name="connsiteX2" fmla="*/ 2145 w 737640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640" h="854765">
                <a:moveTo>
                  <a:pt x="737640" y="0"/>
                </a:moveTo>
                <a:cubicBezTo>
                  <a:pt x="470940" y="8282"/>
                  <a:pt x="361331" y="138700"/>
                  <a:pt x="228093" y="271248"/>
                </a:cubicBezTo>
                <a:cubicBezTo>
                  <a:pt x="125935" y="372877"/>
                  <a:pt x="-19390" y="578126"/>
                  <a:pt x="2145" y="85476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1AD2C3D-9D2E-EE1B-F09E-7F90B3DBFA8A}"/>
              </a:ext>
            </a:extLst>
          </p:cNvPr>
          <p:cNvSpPr/>
          <p:nvPr/>
        </p:nvSpPr>
        <p:spPr>
          <a:xfrm rot="20347719">
            <a:off x="5687934" y="2214514"/>
            <a:ext cx="571060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418 w 738418"/>
              <a:gd name="connsiteY0" fmla="*/ 0 h 854765"/>
              <a:gd name="connsiteX1" fmla="*/ 204424 w 738418"/>
              <a:gd name="connsiteY1" fmla="*/ 241607 h 854765"/>
              <a:gd name="connsiteX2" fmla="*/ 2923 w 73841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8" h="854765">
                <a:moveTo>
                  <a:pt x="738418" y="0"/>
                </a:moveTo>
                <a:cubicBezTo>
                  <a:pt x="471718" y="8282"/>
                  <a:pt x="327006" y="99146"/>
                  <a:pt x="204424" y="241607"/>
                </a:cubicBezTo>
                <a:cubicBezTo>
                  <a:pt x="81842" y="384068"/>
                  <a:pt x="-18612" y="578126"/>
                  <a:pt x="2923" y="854765"/>
                </a:cubicBezTo>
              </a:path>
            </a:pathLst>
          </a:custGeom>
          <a:noFill/>
          <a:ln w="1270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D09B0106-4BA2-8B88-6291-3FBCA43506BD}"/>
              </a:ext>
            </a:extLst>
          </p:cNvPr>
          <p:cNvSpPr/>
          <p:nvPr/>
        </p:nvSpPr>
        <p:spPr>
          <a:xfrm rot="1869168" flipH="1">
            <a:off x="6089579" y="2205900"/>
            <a:ext cx="564096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828 w 737828"/>
              <a:gd name="connsiteY0" fmla="*/ 0 h 854765"/>
              <a:gd name="connsiteX1" fmla="*/ 234836 w 737828"/>
              <a:gd name="connsiteY1" fmla="*/ 203587 h 854765"/>
              <a:gd name="connsiteX2" fmla="*/ 2333 w 73782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28" h="854765">
                <a:moveTo>
                  <a:pt x="737828" y="0"/>
                </a:moveTo>
                <a:cubicBezTo>
                  <a:pt x="471128" y="8282"/>
                  <a:pt x="357418" y="61126"/>
                  <a:pt x="234836" y="203587"/>
                </a:cubicBezTo>
                <a:cubicBezTo>
                  <a:pt x="112254" y="346048"/>
                  <a:pt x="-19202" y="578126"/>
                  <a:pt x="2333" y="854765"/>
                </a:cubicBezTo>
              </a:path>
            </a:pathLst>
          </a:custGeom>
          <a:noFill/>
          <a:ln w="12700"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73C31C4-FB65-DA99-3D7B-FCB4B480927C}"/>
              </a:ext>
            </a:extLst>
          </p:cNvPr>
          <p:cNvSpPr/>
          <p:nvPr/>
        </p:nvSpPr>
        <p:spPr>
          <a:xfrm>
            <a:off x="6174969" y="1234646"/>
            <a:ext cx="737876" cy="85476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45 w 737945"/>
              <a:gd name="connsiteY0" fmla="*/ 0 h 854765"/>
              <a:gd name="connsiteX1" fmla="*/ 227737 w 737945"/>
              <a:gd name="connsiteY1" fmla="*/ 311426 h 854765"/>
              <a:gd name="connsiteX2" fmla="*/ 2450 w 737945"/>
              <a:gd name="connsiteY2" fmla="*/ 854765 h 854765"/>
              <a:gd name="connsiteX0" fmla="*/ 737876 w 737876"/>
              <a:gd name="connsiteY0" fmla="*/ 0 h 854765"/>
              <a:gd name="connsiteX1" fmla="*/ 227668 w 737876"/>
              <a:gd name="connsiteY1" fmla="*/ 311426 h 854765"/>
              <a:gd name="connsiteX2" fmla="*/ 2381 w 737876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76" h="854765">
                <a:moveTo>
                  <a:pt x="737876" y="0"/>
                </a:moveTo>
                <a:cubicBezTo>
                  <a:pt x="471176" y="8282"/>
                  <a:pt x="283989" y="241852"/>
                  <a:pt x="227668" y="311426"/>
                </a:cubicBezTo>
                <a:cubicBezTo>
                  <a:pt x="109417" y="457502"/>
                  <a:pt x="-19154" y="578126"/>
                  <a:pt x="2381" y="854765"/>
                </a:cubicBezTo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606AA30-E45B-4015-7443-8319438AE635}"/>
              </a:ext>
            </a:extLst>
          </p:cNvPr>
          <p:cNvSpPr/>
          <p:nvPr/>
        </p:nvSpPr>
        <p:spPr>
          <a:xfrm rot="2934915" flipH="1">
            <a:off x="6589379" y="1507697"/>
            <a:ext cx="564242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019 w 738019"/>
              <a:gd name="connsiteY0" fmla="*/ 0 h 854765"/>
              <a:gd name="connsiteX1" fmla="*/ 223440 w 738019"/>
              <a:gd name="connsiteY1" fmla="*/ 284863 h 854765"/>
              <a:gd name="connsiteX2" fmla="*/ 2524 w 738019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019" h="854765">
                <a:moveTo>
                  <a:pt x="738019" y="0"/>
                </a:moveTo>
                <a:cubicBezTo>
                  <a:pt x="471319" y="8282"/>
                  <a:pt x="346022" y="142402"/>
                  <a:pt x="223440" y="284863"/>
                </a:cubicBezTo>
                <a:cubicBezTo>
                  <a:pt x="100858" y="427324"/>
                  <a:pt x="-19011" y="578126"/>
                  <a:pt x="2524" y="854765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3606F8B-918C-4631-4657-422ED2062CD5}"/>
              </a:ext>
            </a:extLst>
          </p:cNvPr>
          <p:cNvSpPr/>
          <p:nvPr/>
        </p:nvSpPr>
        <p:spPr>
          <a:xfrm rot="21402439" flipH="1">
            <a:off x="6973878" y="1222906"/>
            <a:ext cx="677410" cy="911706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33 w 737933"/>
              <a:gd name="connsiteY0" fmla="*/ 0 h 854765"/>
              <a:gd name="connsiteX1" fmla="*/ 228386 w 737933"/>
              <a:gd name="connsiteY1" fmla="*/ 271248 h 854765"/>
              <a:gd name="connsiteX2" fmla="*/ 2438 w 737933"/>
              <a:gd name="connsiteY2" fmla="*/ 854765 h 854765"/>
              <a:gd name="connsiteX0" fmla="*/ 737640 w 737640"/>
              <a:gd name="connsiteY0" fmla="*/ 0 h 854765"/>
              <a:gd name="connsiteX1" fmla="*/ 228093 w 737640"/>
              <a:gd name="connsiteY1" fmla="*/ 271248 h 854765"/>
              <a:gd name="connsiteX2" fmla="*/ 2145 w 737640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640" h="854765">
                <a:moveTo>
                  <a:pt x="737640" y="0"/>
                </a:moveTo>
                <a:cubicBezTo>
                  <a:pt x="470940" y="8282"/>
                  <a:pt x="361331" y="138700"/>
                  <a:pt x="228093" y="271248"/>
                </a:cubicBezTo>
                <a:cubicBezTo>
                  <a:pt x="125935" y="372877"/>
                  <a:pt x="-19390" y="578126"/>
                  <a:pt x="2145" y="854765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FB912E4-A489-94E1-AB50-98625D3C0B6C}"/>
              </a:ext>
            </a:extLst>
          </p:cNvPr>
          <p:cNvSpPr/>
          <p:nvPr/>
        </p:nvSpPr>
        <p:spPr>
          <a:xfrm>
            <a:off x="4957456" y="4151304"/>
            <a:ext cx="382415" cy="38241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58EB879-677E-A69E-5E0D-7B262F64EA71}"/>
              </a:ext>
            </a:extLst>
          </p:cNvPr>
          <p:cNvSpPr/>
          <p:nvPr/>
        </p:nvSpPr>
        <p:spPr>
          <a:xfrm>
            <a:off x="5456448" y="4151304"/>
            <a:ext cx="382415" cy="3824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9597C63-0A84-49D2-0FE7-B672E31B5A3B}"/>
              </a:ext>
            </a:extLst>
          </p:cNvPr>
          <p:cNvSpPr/>
          <p:nvPr/>
        </p:nvSpPr>
        <p:spPr>
          <a:xfrm>
            <a:off x="5955440" y="4151304"/>
            <a:ext cx="382415" cy="3824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77B8793-B427-8D8B-9BCC-D95EA908E042}"/>
              </a:ext>
            </a:extLst>
          </p:cNvPr>
          <p:cNvSpPr/>
          <p:nvPr/>
        </p:nvSpPr>
        <p:spPr>
          <a:xfrm>
            <a:off x="6454432" y="4151304"/>
            <a:ext cx="382415" cy="3824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163FF41-993F-80F7-F7F3-1ED072ED48C1}"/>
              </a:ext>
            </a:extLst>
          </p:cNvPr>
          <p:cNvSpPr/>
          <p:nvPr/>
        </p:nvSpPr>
        <p:spPr>
          <a:xfrm>
            <a:off x="6953424" y="4151304"/>
            <a:ext cx="382415" cy="3824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DC2BC11-30AC-F36F-359C-9A0C4EEA16FF}"/>
              </a:ext>
            </a:extLst>
          </p:cNvPr>
          <p:cNvSpPr/>
          <p:nvPr/>
        </p:nvSpPr>
        <p:spPr>
          <a:xfrm>
            <a:off x="7452416" y="4151304"/>
            <a:ext cx="382415" cy="3824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4AED1F2-48D9-B580-8320-E2F04F4819FB}"/>
              </a:ext>
            </a:extLst>
          </p:cNvPr>
          <p:cNvSpPr/>
          <p:nvPr/>
        </p:nvSpPr>
        <p:spPr>
          <a:xfrm>
            <a:off x="7951408" y="4151304"/>
            <a:ext cx="382415" cy="382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51D4616-B22A-3E0B-6990-EF13ADA9F055}"/>
              </a:ext>
            </a:extLst>
          </p:cNvPr>
          <p:cNvCxnSpPr>
            <a:cxnSpLocks/>
          </p:cNvCxnSpPr>
          <p:nvPr/>
        </p:nvCxnSpPr>
        <p:spPr>
          <a:xfrm>
            <a:off x="4087482" y="838200"/>
            <a:ext cx="0" cy="417576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BFBCB9EC-44FC-5C42-8BA5-82698B87EEC4}"/>
              </a:ext>
            </a:extLst>
          </p:cNvPr>
          <p:cNvSpPr/>
          <p:nvPr/>
        </p:nvSpPr>
        <p:spPr>
          <a:xfrm>
            <a:off x="2042000" y="1109654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2A4A808-8386-CE8E-9F16-BC00552C9339}"/>
              </a:ext>
            </a:extLst>
          </p:cNvPr>
          <p:cNvSpPr/>
          <p:nvPr/>
        </p:nvSpPr>
        <p:spPr>
          <a:xfrm>
            <a:off x="1333172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1B5487B-AF3C-8F08-030F-940EBC081FC0}"/>
              </a:ext>
            </a:extLst>
          </p:cNvPr>
          <p:cNvSpPr/>
          <p:nvPr/>
        </p:nvSpPr>
        <p:spPr>
          <a:xfrm>
            <a:off x="950757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353D273-F754-FCBD-AE03-74C64C77C76A}"/>
              </a:ext>
            </a:extLst>
          </p:cNvPr>
          <p:cNvSpPr/>
          <p:nvPr/>
        </p:nvSpPr>
        <p:spPr>
          <a:xfrm>
            <a:off x="1659584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8FA6442-7B50-4BB8-5ECF-F26D13B24178}"/>
              </a:ext>
            </a:extLst>
          </p:cNvPr>
          <p:cNvSpPr/>
          <p:nvPr/>
        </p:nvSpPr>
        <p:spPr>
          <a:xfrm>
            <a:off x="2039440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58F32F-586E-1966-C42D-B490D707690D}"/>
              </a:ext>
            </a:extLst>
          </p:cNvPr>
          <p:cNvSpPr/>
          <p:nvPr/>
        </p:nvSpPr>
        <p:spPr>
          <a:xfrm>
            <a:off x="2796722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08FFCB0-D780-B66D-DA14-2AB23247A6A3}"/>
              </a:ext>
            </a:extLst>
          </p:cNvPr>
          <p:cNvSpPr/>
          <p:nvPr/>
        </p:nvSpPr>
        <p:spPr>
          <a:xfrm>
            <a:off x="946370" y="3451818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B789CBD-B238-B3AB-BD17-A4E27568985F}"/>
              </a:ext>
            </a:extLst>
          </p:cNvPr>
          <p:cNvSpPr/>
          <p:nvPr/>
        </p:nvSpPr>
        <p:spPr>
          <a:xfrm>
            <a:off x="276775" y="4151304"/>
            <a:ext cx="382415" cy="38241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5A3DDB6-1327-A560-44FC-CB14CC69F797}"/>
              </a:ext>
            </a:extLst>
          </p:cNvPr>
          <p:cNvSpPr/>
          <p:nvPr/>
        </p:nvSpPr>
        <p:spPr>
          <a:xfrm>
            <a:off x="775767" y="4151304"/>
            <a:ext cx="382415" cy="3824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92C2A3A-DE05-8F23-59E3-1AEA86BADBAE}"/>
              </a:ext>
            </a:extLst>
          </p:cNvPr>
          <p:cNvSpPr/>
          <p:nvPr/>
        </p:nvSpPr>
        <p:spPr>
          <a:xfrm>
            <a:off x="1274759" y="4151304"/>
            <a:ext cx="382415" cy="3824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5EDBC37-F241-C8F8-ABA4-30233D8B209B}"/>
              </a:ext>
            </a:extLst>
          </p:cNvPr>
          <p:cNvSpPr/>
          <p:nvPr/>
        </p:nvSpPr>
        <p:spPr>
          <a:xfrm>
            <a:off x="1773751" y="4151304"/>
            <a:ext cx="382415" cy="3824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3E6DBD5-FC86-9AFD-04FD-28BB5B8919F2}"/>
              </a:ext>
            </a:extLst>
          </p:cNvPr>
          <p:cNvSpPr/>
          <p:nvPr/>
        </p:nvSpPr>
        <p:spPr>
          <a:xfrm>
            <a:off x="2272743" y="4151304"/>
            <a:ext cx="382415" cy="3824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AC70D42-24C9-C409-9E4D-33516BC8F2B8}"/>
              </a:ext>
            </a:extLst>
          </p:cNvPr>
          <p:cNvSpPr/>
          <p:nvPr/>
        </p:nvSpPr>
        <p:spPr>
          <a:xfrm>
            <a:off x="2771735" y="4151304"/>
            <a:ext cx="382415" cy="3824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AFCA9A1-8C0D-395C-9761-83293118B208}"/>
              </a:ext>
            </a:extLst>
          </p:cNvPr>
          <p:cNvSpPr/>
          <p:nvPr/>
        </p:nvSpPr>
        <p:spPr>
          <a:xfrm>
            <a:off x="3270727" y="4151304"/>
            <a:ext cx="382415" cy="3824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F821027-51C6-14F9-EAEC-8842EA2F8CE0}"/>
              </a:ext>
            </a:extLst>
          </p:cNvPr>
          <p:cNvCxnSpPr>
            <a:cxnSpLocks/>
          </p:cNvCxnSpPr>
          <p:nvPr/>
        </p:nvCxnSpPr>
        <p:spPr>
          <a:xfrm flipH="1">
            <a:off x="1524380" y="1436066"/>
            <a:ext cx="573623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5496CB2-5BAE-51F0-6091-D088C9131EA5}"/>
              </a:ext>
            </a:extLst>
          </p:cNvPr>
          <p:cNvCxnSpPr>
            <a:cxnSpLocks/>
          </p:cNvCxnSpPr>
          <p:nvPr/>
        </p:nvCxnSpPr>
        <p:spPr>
          <a:xfrm flipH="1">
            <a:off x="1141965" y="2266054"/>
            <a:ext cx="247210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6C5350B-3522-2EEF-C0D9-60D9471C5C6F}"/>
              </a:ext>
            </a:extLst>
          </p:cNvPr>
          <p:cNvCxnSpPr>
            <a:cxnSpLocks/>
          </p:cNvCxnSpPr>
          <p:nvPr/>
        </p:nvCxnSpPr>
        <p:spPr>
          <a:xfrm>
            <a:off x="1659584" y="2266054"/>
            <a:ext cx="191208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548A14-5071-8743-CCF8-F32D24FDE6EB}"/>
              </a:ext>
            </a:extLst>
          </p:cNvPr>
          <p:cNvCxnSpPr>
            <a:cxnSpLocks/>
          </p:cNvCxnSpPr>
          <p:nvPr/>
        </p:nvCxnSpPr>
        <p:spPr>
          <a:xfrm flipH="1">
            <a:off x="2230648" y="1492069"/>
            <a:ext cx="2560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4A6EAC9-7D3E-2CFA-149A-C4B55EC61A94}"/>
              </a:ext>
            </a:extLst>
          </p:cNvPr>
          <p:cNvCxnSpPr>
            <a:cxnSpLocks/>
          </p:cNvCxnSpPr>
          <p:nvPr/>
        </p:nvCxnSpPr>
        <p:spPr>
          <a:xfrm>
            <a:off x="2368412" y="1436066"/>
            <a:ext cx="619518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4838A2E-2CF2-6A70-6110-4813F7C9FB63}"/>
              </a:ext>
            </a:extLst>
          </p:cNvPr>
          <p:cNvCxnSpPr>
            <a:cxnSpLocks/>
          </p:cNvCxnSpPr>
          <p:nvPr/>
        </p:nvCxnSpPr>
        <p:spPr>
          <a:xfrm flipH="1">
            <a:off x="1137578" y="3004245"/>
            <a:ext cx="4387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AB60E94C-B09E-8108-45FA-D34FCA759F4C}"/>
              </a:ext>
            </a:extLst>
          </p:cNvPr>
          <p:cNvSpPr/>
          <p:nvPr/>
        </p:nvSpPr>
        <p:spPr>
          <a:xfrm>
            <a:off x="1137578" y="2089411"/>
            <a:ext cx="2237388" cy="80541"/>
          </a:xfrm>
          <a:custGeom>
            <a:avLst/>
            <a:gdLst>
              <a:gd name="connsiteX0" fmla="*/ 0 w 2302625"/>
              <a:gd name="connsiteY0" fmla="*/ 0 h 158271"/>
              <a:gd name="connsiteX1" fmla="*/ 1221971 w 2302625"/>
              <a:gd name="connsiteY1" fmla="*/ 157941 h 158271"/>
              <a:gd name="connsiteX2" fmla="*/ 2302625 w 2302625"/>
              <a:gd name="connsiteY2" fmla="*/ 33250 h 15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625" h="158271">
                <a:moveTo>
                  <a:pt x="0" y="0"/>
                </a:moveTo>
                <a:cubicBezTo>
                  <a:pt x="419100" y="76199"/>
                  <a:pt x="838200" y="152399"/>
                  <a:pt x="1221971" y="157941"/>
                </a:cubicBezTo>
                <a:cubicBezTo>
                  <a:pt x="1605742" y="163483"/>
                  <a:pt x="1954183" y="98366"/>
                  <a:pt x="2302625" y="3325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2D86B3-BB56-90C4-1D07-47C7FE45DFDC}"/>
              </a:ext>
            </a:extLst>
          </p:cNvPr>
          <p:cNvSpPr/>
          <p:nvPr/>
        </p:nvSpPr>
        <p:spPr>
          <a:xfrm>
            <a:off x="695368" y="2617524"/>
            <a:ext cx="2957765" cy="274921"/>
          </a:xfrm>
          <a:custGeom>
            <a:avLst/>
            <a:gdLst>
              <a:gd name="connsiteX0" fmla="*/ 0 w 2302625"/>
              <a:gd name="connsiteY0" fmla="*/ 0 h 158271"/>
              <a:gd name="connsiteX1" fmla="*/ 1221971 w 2302625"/>
              <a:gd name="connsiteY1" fmla="*/ 157941 h 158271"/>
              <a:gd name="connsiteX2" fmla="*/ 2302625 w 2302625"/>
              <a:gd name="connsiteY2" fmla="*/ 33250 h 15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625" h="158271">
                <a:moveTo>
                  <a:pt x="0" y="0"/>
                </a:moveTo>
                <a:cubicBezTo>
                  <a:pt x="419100" y="76199"/>
                  <a:pt x="838200" y="152399"/>
                  <a:pt x="1221971" y="157941"/>
                </a:cubicBezTo>
                <a:cubicBezTo>
                  <a:pt x="1605742" y="163483"/>
                  <a:pt x="1954183" y="98366"/>
                  <a:pt x="2302625" y="3325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BDC339C-D4DE-3168-1126-09452CD4E4C5}"/>
              </a:ext>
            </a:extLst>
          </p:cNvPr>
          <p:cNvSpPr/>
          <p:nvPr/>
        </p:nvSpPr>
        <p:spPr>
          <a:xfrm>
            <a:off x="218584" y="3318811"/>
            <a:ext cx="3763883" cy="428871"/>
          </a:xfrm>
          <a:custGeom>
            <a:avLst/>
            <a:gdLst>
              <a:gd name="connsiteX0" fmla="*/ 0 w 2302625"/>
              <a:gd name="connsiteY0" fmla="*/ 0 h 158271"/>
              <a:gd name="connsiteX1" fmla="*/ 1221971 w 2302625"/>
              <a:gd name="connsiteY1" fmla="*/ 157941 h 158271"/>
              <a:gd name="connsiteX2" fmla="*/ 2302625 w 2302625"/>
              <a:gd name="connsiteY2" fmla="*/ 33250 h 15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625" h="158271">
                <a:moveTo>
                  <a:pt x="0" y="0"/>
                </a:moveTo>
                <a:cubicBezTo>
                  <a:pt x="419100" y="76199"/>
                  <a:pt x="838200" y="152399"/>
                  <a:pt x="1221971" y="157941"/>
                </a:cubicBezTo>
                <a:cubicBezTo>
                  <a:pt x="1605742" y="163483"/>
                  <a:pt x="1954183" y="98366"/>
                  <a:pt x="2302625" y="33250"/>
                </a:cubicBezTo>
              </a:path>
            </a:pathLst>
          </a:custGeom>
          <a:noFill/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A8C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A8C6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A8C6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5A5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5A5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AD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A8C6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5A5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AD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F3AB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EFF7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CCFE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CE15A-BAC1-9CA6-24CA-5564A8CB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breadth-first</a:t>
            </a:r>
            <a:r>
              <a:rPr lang="en-US"/>
              <a:t>     vs.  (pre-order) </a:t>
            </a:r>
            <a:r>
              <a:rPr lang="en-US" b="1"/>
              <a:t>depth-first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C9C10B3-6FB5-FE68-7FC9-D019DC6BFFC7}"/>
              </a:ext>
            </a:extLst>
          </p:cNvPr>
          <p:cNvCxnSpPr>
            <a:cxnSpLocks/>
            <a:stCxn id="130" idx="3"/>
            <a:endCxn id="131" idx="0"/>
          </p:cNvCxnSpPr>
          <p:nvPr/>
        </p:nvCxnSpPr>
        <p:spPr>
          <a:xfrm flipH="1">
            <a:off x="6128861" y="1436066"/>
            <a:ext cx="573623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5AF572E-CABB-3644-C250-1766907D2078}"/>
              </a:ext>
            </a:extLst>
          </p:cNvPr>
          <p:cNvSpPr/>
          <p:nvPr/>
        </p:nvSpPr>
        <p:spPr>
          <a:xfrm>
            <a:off x="6646481" y="1109654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1BD6479-4C2E-87C3-FBC7-69567C90F12E}"/>
              </a:ext>
            </a:extLst>
          </p:cNvPr>
          <p:cNvSpPr/>
          <p:nvPr/>
        </p:nvSpPr>
        <p:spPr>
          <a:xfrm>
            <a:off x="5937653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288FCD8-910A-8E50-B682-2E84FD4323D7}"/>
              </a:ext>
            </a:extLst>
          </p:cNvPr>
          <p:cNvCxnSpPr>
            <a:cxnSpLocks/>
            <a:stCxn id="131" idx="3"/>
            <a:endCxn id="134" idx="0"/>
          </p:cNvCxnSpPr>
          <p:nvPr/>
        </p:nvCxnSpPr>
        <p:spPr>
          <a:xfrm flipH="1">
            <a:off x="5746446" y="2266054"/>
            <a:ext cx="247210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0E8D931-79DC-2E93-2D98-197C624B829A}"/>
              </a:ext>
            </a:extLst>
          </p:cNvPr>
          <p:cNvCxnSpPr>
            <a:cxnSpLocks/>
            <a:stCxn id="131" idx="5"/>
            <a:endCxn id="135" idx="0"/>
          </p:cNvCxnSpPr>
          <p:nvPr/>
        </p:nvCxnSpPr>
        <p:spPr>
          <a:xfrm>
            <a:off x="6264065" y="2266054"/>
            <a:ext cx="191208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4253BF8-9A4F-CDF9-D35F-3710C0D7812B}"/>
              </a:ext>
            </a:extLst>
          </p:cNvPr>
          <p:cNvSpPr/>
          <p:nvPr/>
        </p:nvSpPr>
        <p:spPr>
          <a:xfrm>
            <a:off x="5555238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151B11B-6DAF-C735-C7FB-0230B95C6D91}"/>
              </a:ext>
            </a:extLst>
          </p:cNvPr>
          <p:cNvSpPr/>
          <p:nvPr/>
        </p:nvSpPr>
        <p:spPr>
          <a:xfrm>
            <a:off x="6264065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F7EF39-5251-472C-5FC3-888F7E8B9CE2}"/>
              </a:ext>
            </a:extLst>
          </p:cNvPr>
          <p:cNvSpPr/>
          <p:nvPr/>
        </p:nvSpPr>
        <p:spPr>
          <a:xfrm>
            <a:off x="6643921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6FA923-0225-EAC3-00D5-E6B018B48D41}"/>
              </a:ext>
            </a:extLst>
          </p:cNvPr>
          <p:cNvSpPr/>
          <p:nvPr/>
        </p:nvSpPr>
        <p:spPr>
          <a:xfrm>
            <a:off x="7401203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DBAD77-492F-0E06-003E-8B40EE2DB674}"/>
              </a:ext>
            </a:extLst>
          </p:cNvPr>
          <p:cNvCxnSpPr>
            <a:cxnSpLocks/>
            <a:stCxn id="130" idx="4"/>
            <a:endCxn id="136" idx="0"/>
          </p:cNvCxnSpPr>
          <p:nvPr/>
        </p:nvCxnSpPr>
        <p:spPr>
          <a:xfrm flipH="1">
            <a:off x="6835129" y="1492069"/>
            <a:ext cx="2560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B887558-BCDC-048D-30AA-41BE6F87A013}"/>
              </a:ext>
            </a:extLst>
          </p:cNvPr>
          <p:cNvCxnSpPr>
            <a:cxnSpLocks/>
            <a:stCxn id="130" idx="5"/>
            <a:endCxn id="137" idx="0"/>
          </p:cNvCxnSpPr>
          <p:nvPr/>
        </p:nvCxnSpPr>
        <p:spPr>
          <a:xfrm>
            <a:off x="6972893" y="1436066"/>
            <a:ext cx="619518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D5F5992-0AE6-7D89-DC43-1AADF87A40E7}"/>
              </a:ext>
            </a:extLst>
          </p:cNvPr>
          <p:cNvSpPr/>
          <p:nvPr/>
        </p:nvSpPr>
        <p:spPr>
          <a:xfrm>
            <a:off x="5550851" y="3451818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2B8FF7E-35D0-C78A-41EE-24C2CB16F001}"/>
              </a:ext>
            </a:extLst>
          </p:cNvPr>
          <p:cNvCxnSpPr>
            <a:cxnSpLocks/>
            <a:stCxn id="134" idx="4"/>
            <a:endCxn id="140" idx="0"/>
          </p:cNvCxnSpPr>
          <p:nvPr/>
        </p:nvCxnSpPr>
        <p:spPr>
          <a:xfrm flipH="1">
            <a:off x="5742059" y="3004245"/>
            <a:ext cx="4387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C19DB90-CB07-BA57-C32F-F8E5B54CE6DF}"/>
              </a:ext>
            </a:extLst>
          </p:cNvPr>
          <p:cNvSpPr/>
          <p:nvPr/>
        </p:nvSpPr>
        <p:spPr>
          <a:xfrm rot="21380837">
            <a:off x="6068547" y="1215413"/>
            <a:ext cx="737876" cy="85476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45 w 737945"/>
              <a:gd name="connsiteY0" fmla="*/ 0 h 854765"/>
              <a:gd name="connsiteX1" fmla="*/ 227737 w 737945"/>
              <a:gd name="connsiteY1" fmla="*/ 311426 h 854765"/>
              <a:gd name="connsiteX2" fmla="*/ 2450 w 737945"/>
              <a:gd name="connsiteY2" fmla="*/ 854765 h 854765"/>
              <a:gd name="connsiteX0" fmla="*/ 737876 w 737876"/>
              <a:gd name="connsiteY0" fmla="*/ 0 h 854765"/>
              <a:gd name="connsiteX1" fmla="*/ 227668 w 737876"/>
              <a:gd name="connsiteY1" fmla="*/ 311426 h 854765"/>
              <a:gd name="connsiteX2" fmla="*/ 2381 w 737876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76" h="854765">
                <a:moveTo>
                  <a:pt x="737876" y="0"/>
                </a:moveTo>
                <a:cubicBezTo>
                  <a:pt x="471176" y="8282"/>
                  <a:pt x="283989" y="241852"/>
                  <a:pt x="227668" y="311426"/>
                </a:cubicBezTo>
                <a:cubicBezTo>
                  <a:pt x="109417" y="457502"/>
                  <a:pt x="-19154" y="578126"/>
                  <a:pt x="2381" y="85476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D84C30A-8037-5652-2937-9F0A03744D55}"/>
              </a:ext>
            </a:extLst>
          </p:cNvPr>
          <p:cNvSpPr/>
          <p:nvPr/>
        </p:nvSpPr>
        <p:spPr>
          <a:xfrm rot="20347719">
            <a:off x="5589991" y="2191002"/>
            <a:ext cx="571060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418 w 738418"/>
              <a:gd name="connsiteY0" fmla="*/ 0 h 854765"/>
              <a:gd name="connsiteX1" fmla="*/ 204424 w 738418"/>
              <a:gd name="connsiteY1" fmla="*/ 241607 h 854765"/>
              <a:gd name="connsiteX2" fmla="*/ 2923 w 73841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8" h="854765">
                <a:moveTo>
                  <a:pt x="738418" y="0"/>
                </a:moveTo>
                <a:cubicBezTo>
                  <a:pt x="471718" y="8282"/>
                  <a:pt x="327006" y="99146"/>
                  <a:pt x="204424" y="241607"/>
                </a:cubicBezTo>
                <a:cubicBezTo>
                  <a:pt x="81842" y="384068"/>
                  <a:pt x="-18612" y="578126"/>
                  <a:pt x="2923" y="854765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11372B2F-887F-AF04-9BB6-7AC730771DFC}"/>
              </a:ext>
            </a:extLst>
          </p:cNvPr>
          <p:cNvSpPr/>
          <p:nvPr/>
        </p:nvSpPr>
        <p:spPr>
          <a:xfrm rot="18513226">
            <a:off x="5464473" y="3008618"/>
            <a:ext cx="581674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143" h="854765">
                <a:moveTo>
                  <a:pt x="752143" y="0"/>
                </a:moveTo>
                <a:cubicBezTo>
                  <a:pt x="485443" y="8282"/>
                  <a:pt x="218743" y="16565"/>
                  <a:pt x="96161" y="159026"/>
                </a:cubicBezTo>
                <a:cubicBezTo>
                  <a:pt x="-26421" y="301487"/>
                  <a:pt x="-4887" y="578126"/>
                  <a:pt x="16648" y="854765"/>
                </a:cubicBezTo>
              </a:path>
            </a:pathLst>
          </a:custGeom>
          <a:noFill/>
          <a:ln w="28575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F2577128-CD36-78CB-D4F3-9282B2AF67FA}"/>
              </a:ext>
            </a:extLst>
          </p:cNvPr>
          <p:cNvSpPr/>
          <p:nvPr/>
        </p:nvSpPr>
        <p:spPr>
          <a:xfrm rot="18513226">
            <a:off x="5560714" y="2985779"/>
            <a:ext cx="581674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2143" h="854765">
                <a:moveTo>
                  <a:pt x="752143" y="0"/>
                </a:moveTo>
                <a:cubicBezTo>
                  <a:pt x="485443" y="8282"/>
                  <a:pt x="218743" y="16565"/>
                  <a:pt x="96161" y="159026"/>
                </a:cubicBezTo>
                <a:cubicBezTo>
                  <a:pt x="-26421" y="301487"/>
                  <a:pt x="-4887" y="578126"/>
                  <a:pt x="16648" y="854765"/>
                </a:cubicBezTo>
              </a:path>
            </a:pathLst>
          </a:custGeom>
          <a:noFill/>
          <a:ln w="12700">
            <a:solidFill>
              <a:schemeClr val="accent3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C3397E03-941A-146D-D14F-0BA3A0F6169D}"/>
              </a:ext>
            </a:extLst>
          </p:cNvPr>
          <p:cNvSpPr/>
          <p:nvPr/>
        </p:nvSpPr>
        <p:spPr>
          <a:xfrm rot="1869168" flipH="1">
            <a:off x="6016040" y="2259322"/>
            <a:ext cx="564096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828 w 737828"/>
              <a:gd name="connsiteY0" fmla="*/ 0 h 854765"/>
              <a:gd name="connsiteX1" fmla="*/ 234836 w 737828"/>
              <a:gd name="connsiteY1" fmla="*/ 203587 h 854765"/>
              <a:gd name="connsiteX2" fmla="*/ 2333 w 73782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28" h="854765">
                <a:moveTo>
                  <a:pt x="737828" y="0"/>
                </a:moveTo>
                <a:cubicBezTo>
                  <a:pt x="471128" y="8282"/>
                  <a:pt x="357418" y="61126"/>
                  <a:pt x="234836" y="203587"/>
                </a:cubicBezTo>
                <a:cubicBezTo>
                  <a:pt x="112254" y="346048"/>
                  <a:pt x="-19202" y="578126"/>
                  <a:pt x="2333" y="854765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5F66D1A-951F-DA4D-C959-775903BD689A}"/>
              </a:ext>
            </a:extLst>
          </p:cNvPr>
          <p:cNvSpPr/>
          <p:nvPr/>
        </p:nvSpPr>
        <p:spPr>
          <a:xfrm rot="3216088" flipH="1">
            <a:off x="6479650" y="1512579"/>
            <a:ext cx="562312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019 w 738019"/>
              <a:gd name="connsiteY0" fmla="*/ 0 h 854765"/>
              <a:gd name="connsiteX1" fmla="*/ 223440 w 738019"/>
              <a:gd name="connsiteY1" fmla="*/ 284863 h 854765"/>
              <a:gd name="connsiteX2" fmla="*/ 2524 w 738019"/>
              <a:gd name="connsiteY2" fmla="*/ 854765 h 854765"/>
              <a:gd name="connsiteX0" fmla="*/ 735495 w 735495"/>
              <a:gd name="connsiteY0" fmla="*/ 0 h 854765"/>
              <a:gd name="connsiteX1" fmla="*/ 220916 w 735495"/>
              <a:gd name="connsiteY1" fmla="*/ 284863 h 854765"/>
              <a:gd name="connsiteX2" fmla="*/ 0 w 735495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495" h="854765">
                <a:moveTo>
                  <a:pt x="735495" y="0"/>
                </a:moveTo>
                <a:cubicBezTo>
                  <a:pt x="468795" y="8282"/>
                  <a:pt x="343498" y="142402"/>
                  <a:pt x="220916" y="284863"/>
                </a:cubicBezTo>
                <a:cubicBezTo>
                  <a:pt x="98334" y="427324"/>
                  <a:pt x="45770" y="573653"/>
                  <a:pt x="0" y="85476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3788195B-D7A1-1506-1E5F-D1896F00FDD9}"/>
              </a:ext>
            </a:extLst>
          </p:cNvPr>
          <p:cNvSpPr/>
          <p:nvPr/>
        </p:nvSpPr>
        <p:spPr>
          <a:xfrm rot="21402439" flipH="1">
            <a:off x="6946108" y="1329372"/>
            <a:ext cx="634310" cy="911706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33 w 737933"/>
              <a:gd name="connsiteY0" fmla="*/ 0 h 854765"/>
              <a:gd name="connsiteX1" fmla="*/ 228386 w 737933"/>
              <a:gd name="connsiteY1" fmla="*/ 271248 h 854765"/>
              <a:gd name="connsiteX2" fmla="*/ 2438 w 737933"/>
              <a:gd name="connsiteY2" fmla="*/ 854765 h 854765"/>
              <a:gd name="connsiteX0" fmla="*/ 737640 w 737640"/>
              <a:gd name="connsiteY0" fmla="*/ 0 h 854765"/>
              <a:gd name="connsiteX1" fmla="*/ 228093 w 737640"/>
              <a:gd name="connsiteY1" fmla="*/ 271248 h 854765"/>
              <a:gd name="connsiteX2" fmla="*/ 2145 w 737640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640" h="854765">
                <a:moveTo>
                  <a:pt x="737640" y="0"/>
                </a:moveTo>
                <a:cubicBezTo>
                  <a:pt x="470940" y="8282"/>
                  <a:pt x="361331" y="138700"/>
                  <a:pt x="228093" y="271248"/>
                </a:cubicBezTo>
                <a:cubicBezTo>
                  <a:pt x="125935" y="372877"/>
                  <a:pt x="-19390" y="578126"/>
                  <a:pt x="2145" y="85476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1AD2C3D-9D2E-EE1B-F09E-7F90B3DBFA8A}"/>
              </a:ext>
            </a:extLst>
          </p:cNvPr>
          <p:cNvSpPr/>
          <p:nvPr/>
        </p:nvSpPr>
        <p:spPr>
          <a:xfrm rot="20347719">
            <a:off x="5687934" y="2214514"/>
            <a:ext cx="571060" cy="519132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418 w 738418"/>
              <a:gd name="connsiteY0" fmla="*/ 0 h 854765"/>
              <a:gd name="connsiteX1" fmla="*/ 204424 w 738418"/>
              <a:gd name="connsiteY1" fmla="*/ 241607 h 854765"/>
              <a:gd name="connsiteX2" fmla="*/ 2923 w 73841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418" h="854765">
                <a:moveTo>
                  <a:pt x="738418" y="0"/>
                </a:moveTo>
                <a:cubicBezTo>
                  <a:pt x="471718" y="8282"/>
                  <a:pt x="327006" y="99146"/>
                  <a:pt x="204424" y="241607"/>
                </a:cubicBezTo>
                <a:cubicBezTo>
                  <a:pt x="81842" y="384068"/>
                  <a:pt x="-18612" y="578126"/>
                  <a:pt x="2923" y="854765"/>
                </a:cubicBezTo>
              </a:path>
            </a:pathLst>
          </a:custGeom>
          <a:noFill/>
          <a:ln w="12700">
            <a:solidFill>
              <a:schemeClr val="accent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D09B0106-4BA2-8B88-6291-3FBCA43506BD}"/>
              </a:ext>
            </a:extLst>
          </p:cNvPr>
          <p:cNvSpPr/>
          <p:nvPr/>
        </p:nvSpPr>
        <p:spPr>
          <a:xfrm rot="1869168" flipH="1">
            <a:off x="6089579" y="2205900"/>
            <a:ext cx="564096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828 w 737828"/>
              <a:gd name="connsiteY0" fmla="*/ 0 h 854765"/>
              <a:gd name="connsiteX1" fmla="*/ 234836 w 737828"/>
              <a:gd name="connsiteY1" fmla="*/ 203587 h 854765"/>
              <a:gd name="connsiteX2" fmla="*/ 2333 w 737828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28" h="854765">
                <a:moveTo>
                  <a:pt x="737828" y="0"/>
                </a:moveTo>
                <a:cubicBezTo>
                  <a:pt x="471128" y="8282"/>
                  <a:pt x="357418" y="61126"/>
                  <a:pt x="234836" y="203587"/>
                </a:cubicBezTo>
                <a:cubicBezTo>
                  <a:pt x="112254" y="346048"/>
                  <a:pt x="-19202" y="578126"/>
                  <a:pt x="2333" y="854765"/>
                </a:cubicBezTo>
              </a:path>
            </a:pathLst>
          </a:custGeom>
          <a:noFill/>
          <a:ln w="12700"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73C31C4-FB65-DA99-3D7B-FCB4B480927C}"/>
              </a:ext>
            </a:extLst>
          </p:cNvPr>
          <p:cNvSpPr/>
          <p:nvPr/>
        </p:nvSpPr>
        <p:spPr>
          <a:xfrm>
            <a:off x="6174969" y="1234646"/>
            <a:ext cx="737876" cy="85476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45 w 737945"/>
              <a:gd name="connsiteY0" fmla="*/ 0 h 854765"/>
              <a:gd name="connsiteX1" fmla="*/ 227737 w 737945"/>
              <a:gd name="connsiteY1" fmla="*/ 311426 h 854765"/>
              <a:gd name="connsiteX2" fmla="*/ 2450 w 737945"/>
              <a:gd name="connsiteY2" fmla="*/ 854765 h 854765"/>
              <a:gd name="connsiteX0" fmla="*/ 737876 w 737876"/>
              <a:gd name="connsiteY0" fmla="*/ 0 h 854765"/>
              <a:gd name="connsiteX1" fmla="*/ 227668 w 737876"/>
              <a:gd name="connsiteY1" fmla="*/ 311426 h 854765"/>
              <a:gd name="connsiteX2" fmla="*/ 2381 w 737876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876" h="854765">
                <a:moveTo>
                  <a:pt x="737876" y="0"/>
                </a:moveTo>
                <a:cubicBezTo>
                  <a:pt x="471176" y="8282"/>
                  <a:pt x="283989" y="241852"/>
                  <a:pt x="227668" y="311426"/>
                </a:cubicBezTo>
                <a:cubicBezTo>
                  <a:pt x="109417" y="457502"/>
                  <a:pt x="-19154" y="578126"/>
                  <a:pt x="2381" y="854765"/>
                </a:cubicBezTo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606AA30-E45B-4015-7443-8319438AE635}"/>
              </a:ext>
            </a:extLst>
          </p:cNvPr>
          <p:cNvSpPr/>
          <p:nvPr/>
        </p:nvSpPr>
        <p:spPr>
          <a:xfrm rot="2934915" flipH="1">
            <a:off x="6589379" y="1507697"/>
            <a:ext cx="564242" cy="465145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8019 w 738019"/>
              <a:gd name="connsiteY0" fmla="*/ 0 h 854765"/>
              <a:gd name="connsiteX1" fmla="*/ 223440 w 738019"/>
              <a:gd name="connsiteY1" fmla="*/ 284863 h 854765"/>
              <a:gd name="connsiteX2" fmla="*/ 2524 w 738019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019" h="854765">
                <a:moveTo>
                  <a:pt x="738019" y="0"/>
                </a:moveTo>
                <a:cubicBezTo>
                  <a:pt x="471319" y="8282"/>
                  <a:pt x="346022" y="142402"/>
                  <a:pt x="223440" y="284863"/>
                </a:cubicBezTo>
                <a:cubicBezTo>
                  <a:pt x="100858" y="427324"/>
                  <a:pt x="-19011" y="578126"/>
                  <a:pt x="2524" y="854765"/>
                </a:cubicBezTo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3606F8B-918C-4631-4657-422ED2062CD5}"/>
              </a:ext>
            </a:extLst>
          </p:cNvPr>
          <p:cNvSpPr/>
          <p:nvPr/>
        </p:nvSpPr>
        <p:spPr>
          <a:xfrm rot="21402439" flipH="1">
            <a:off x="6973878" y="1222906"/>
            <a:ext cx="677410" cy="911706"/>
          </a:xfrm>
          <a:custGeom>
            <a:avLst/>
            <a:gdLst>
              <a:gd name="connsiteX0" fmla="*/ 752143 w 752143"/>
              <a:gd name="connsiteY0" fmla="*/ 0 h 854765"/>
              <a:gd name="connsiteX1" fmla="*/ 96161 w 752143"/>
              <a:gd name="connsiteY1" fmla="*/ 159026 h 854765"/>
              <a:gd name="connsiteX2" fmla="*/ 16648 w 752143"/>
              <a:gd name="connsiteY2" fmla="*/ 854765 h 854765"/>
              <a:gd name="connsiteX0" fmla="*/ 737933 w 737933"/>
              <a:gd name="connsiteY0" fmla="*/ 0 h 854765"/>
              <a:gd name="connsiteX1" fmla="*/ 228386 w 737933"/>
              <a:gd name="connsiteY1" fmla="*/ 271248 h 854765"/>
              <a:gd name="connsiteX2" fmla="*/ 2438 w 737933"/>
              <a:gd name="connsiteY2" fmla="*/ 854765 h 854765"/>
              <a:gd name="connsiteX0" fmla="*/ 737640 w 737640"/>
              <a:gd name="connsiteY0" fmla="*/ 0 h 854765"/>
              <a:gd name="connsiteX1" fmla="*/ 228093 w 737640"/>
              <a:gd name="connsiteY1" fmla="*/ 271248 h 854765"/>
              <a:gd name="connsiteX2" fmla="*/ 2145 w 737640"/>
              <a:gd name="connsiteY2" fmla="*/ 854765 h 85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640" h="854765">
                <a:moveTo>
                  <a:pt x="737640" y="0"/>
                </a:moveTo>
                <a:cubicBezTo>
                  <a:pt x="470940" y="8282"/>
                  <a:pt x="361331" y="138700"/>
                  <a:pt x="228093" y="271248"/>
                </a:cubicBezTo>
                <a:cubicBezTo>
                  <a:pt x="125935" y="372877"/>
                  <a:pt x="-19390" y="578126"/>
                  <a:pt x="2145" y="854765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FB912E4-A489-94E1-AB50-98625D3C0B6C}"/>
              </a:ext>
            </a:extLst>
          </p:cNvPr>
          <p:cNvSpPr/>
          <p:nvPr/>
        </p:nvSpPr>
        <p:spPr>
          <a:xfrm>
            <a:off x="4957456" y="4151304"/>
            <a:ext cx="382415" cy="38241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58EB879-677E-A69E-5E0D-7B262F64EA71}"/>
              </a:ext>
            </a:extLst>
          </p:cNvPr>
          <p:cNvSpPr/>
          <p:nvPr/>
        </p:nvSpPr>
        <p:spPr>
          <a:xfrm>
            <a:off x="5456448" y="4151304"/>
            <a:ext cx="382415" cy="3824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9597C63-0A84-49D2-0FE7-B672E31B5A3B}"/>
              </a:ext>
            </a:extLst>
          </p:cNvPr>
          <p:cNvSpPr/>
          <p:nvPr/>
        </p:nvSpPr>
        <p:spPr>
          <a:xfrm>
            <a:off x="5955440" y="4151304"/>
            <a:ext cx="382415" cy="3824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77B8793-B427-8D8B-9BCC-D95EA908E042}"/>
              </a:ext>
            </a:extLst>
          </p:cNvPr>
          <p:cNvSpPr/>
          <p:nvPr/>
        </p:nvSpPr>
        <p:spPr>
          <a:xfrm>
            <a:off x="6454432" y="4151304"/>
            <a:ext cx="382415" cy="3824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163FF41-993F-80F7-F7F3-1ED072ED48C1}"/>
              </a:ext>
            </a:extLst>
          </p:cNvPr>
          <p:cNvSpPr/>
          <p:nvPr/>
        </p:nvSpPr>
        <p:spPr>
          <a:xfrm>
            <a:off x="6953424" y="4151304"/>
            <a:ext cx="382415" cy="3824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DC2BC11-30AC-F36F-359C-9A0C4EEA16FF}"/>
              </a:ext>
            </a:extLst>
          </p:cNvPr>
          <p:cNvSpPr/>
          <p:nvPr/>
        </p:nvSpPr>
        <p:spPr>
          <a:xfrm>
            <a:off x="7452416" y="4151304"/>
            <a:ext cx="382415" cy="3824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4AED1F2-48D9-B580-8320-E2F04F4819FB}"/>
              </a:ext>
            </a:extLst>
          </p:cNvPr>
          <p:cNvSpPr/>
          <p:nvPr/>
        </p:nvSpPr>
        <p:spPr>
          <a:xfrm>
            <a:off x="7951408" y="4151304"/>
            <a:ext cx="382415" cy="382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51D4616-B22A-3E0B-6990-EF13ADA9F055}"/>
              </a:ext>
            </a:extLst>
          </p:cNvPr>
          <p:cNvCxnSpPr>
            <a:cxnSpLocks/>
          </p:cNvCxnSpPr>
          <p:nvPr/>
        </p:nvCxnSpPr>
        <p:spPr>
          <a:xfrm>
            <a:off x="4087482" y="838200"/>
            <a:ext cx="0" cy="417576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BFBCB9EC-44FC-5C42-8BA5-82698B87EEC4}"/>
              </a:ext>
            </a:extLst>
          </p:cNvPr>
          <p:cNvSpPr/>
          <p:nvPr/>
        </p:nvSpPr>
        <p:spPr>
          <a:xfrm>
            <a:off x="2042000" y="1109654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2A4A808-8386-CE8E-9F16-BC00552C9339}"/>
              </a:ext>
            </a:extLst>
          </p:cNvPr>
          <p:cNvSpPr/>
          <p:nvPr/>
        </p:nvSpPr>
        <p:spPr>
          <a:xfrm>
            <a:off x="1333172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1B5487B-AF3C-8F08-030F-940EBC081FC0}"/>
              </a:ext>
            </a:extLst>
          </p:cNvPr>
          <p:cNvSpPr/>
          <p:nvPr/>
        </p:nvSpPr>
        <p:spPr>
          <a:xfrm>
            <a:off x="950757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353D273-F754-FCBD-AE03-74C64C77C76A}"/>
              </a:ext>
            </a:extLst>
          </p:cNvPr>
          <p:cNvSpPr/>
          <p:nvPr/>
        </p:nvSpPr>
        <p:spPr>
          <a:xfrm>
            <a:off x="1659584" y="2621830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8FA6442-7B50-4BB8-5ECF-F26D13B24178}"/>
              </a:ext>
            </a:extLst>
          </p:cNvPr>
          <p:cNvSpPr/>
          <p:nvPr/>
        </p:nvSpPr>
        <p:spPr>
          <a:xfrm>
            <a:off x="2039440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58F32F-586E-1966-C42D-B490D707690D}"/>
              </a:ext>
            </a:extLst>
          </p:cNvPr>
          <p:cNvSpPr/>
          <p:nvPr/>
        </p:nvSpPr>
        <p:spPr>
          <a:xfrm>
            <a:off x="2796722" y="1939642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08FFCB0-D780-B66D-DA14-2AB23247A6A3}"/>
              </a:ext>
            </a:extLst>
          </p:cNvPr>
          <p:cNvSpPr/>
          <p:nvPr/>
        </p:nvSpPr>
        <p:spPr>
          <a:xfrm>
            <a:off x="946370" y="3451818"/>
            <a:ext cx="382415" cy="382415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B789CBD-B238-B3AB-BD17-A4E27568985F}"/>
              </a:ext>
            </a:extLst>
          </p:cNvPr>
          <p:cNvSpPr/>
          <p:nvPr/>
        </p:nvSpPr>
        <p:spPr>
          <a:xfrm>
            <a:off x="276775" y="4151304"/>
            <a:ext cx="382415" cy="38241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5A3DDB6-1327-A560-44FC-CB14CC69F797}"/>
              </a:ext>
            </a:extLst>
          </p:cNvPr>
          <p:cNvSpPr/>
          <p:nvPr/>
        </p:nvSpPr>
        <p:spPr>
          <a:xfrm>
            <a:off x="775767" y="4151304"/>
            <a:ext cx="382415" cy="3824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1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E92C2A3A-DE05-8F23-59E3-1AEA86BADBAE}"/>
              </a:ext>
            </a:extLst>
          </p:cNvPr>
          <p:cNvSpPr/>
          <p:nvPr/>
        </p:nvSpPr>
        <p:spPr>
          <a:xfrm>
            <a:off x="1274759" y="4151304"/>
            <a:ext cx="382415" cy="3824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2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5EDBC37-F241-C8F8-ABA4-30233D8B209B}"/>
              </a:ext>
            </a:extLst>
          </p:cNvPr>
          <p:cNvSpPr/>
          <p:nvPr/>
        </p:nvSpPr>
        <p:spPr>
          <a:xfrm>
            <a:off x="1773751" y="4151304"/>
            <a:ext cx="382415" cy="3824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3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3E6DBD5-FC86-9AFD-04FD-28BB5B8919F2}"/>
              </a:ext>
            </a:extLst>
          </p:cNvPr>
          <p:cNvSpPr/>
          <p:nvPr/>
        </p:nvSpPr>
        <p:spPr>
          <a:xfrm>
            <a:off x="2272743" y="4151304"/>
            <a:ext cx="382415" cy="3824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+mj-lt"/>
              </a:rPr>
              <a:t>4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AC70D42-24C9-C409-9E4D-33516BC8F2B8}"/>
              </a:ext>
            </a:extLst>
          </p:cNvPr>
          <p:cNvSpPr/>
          <p:nvPr/>
        </p:nvSpPr>
        <p:spPr>
          <a:xfrm>
            <a:off x="2771735" y="4151304"/>
            <a:ext cx="382415" cy="38241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5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AFCA9A1-8C0D-395C-9761-83293118B208}"/>
              </a:ext>
            </a:extLst>
          </p:cNvPr>
          <p:cNvSpPr/>
          <p:nvPr/>
        </p:nvSpPr>
        <p:spPr>
          <a:xfrm>
            <a:off x="3270727" y="4151304"/>
            <a:ext cx="382415" cy="382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>
                <a:latin typeface="+mj-lt"/>
              </a:rPr>
              <a:t>6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9" name="Freeform 30">
            <a:extLst>
              <a:ext uri="{FF2B5EF4-FFF2-40B4-BE49-F238E27FC236}">
                <a16:creationId xmlns:a16="http://schemas.microsoft.com/office/drawing/2014/main" id="{51D51E8F-E437-0FEC-A4F3-38769BD5929F}"/>
              </a:ext>
            </a:extLst>
          </p:cNvPr>
          <p:cNvSpPr/>
          <p:nvPr/>
        </p:nvSpPr>
        <p:spPr>
          <a:xfrm>
            <a:off x="631181" y="1306234"/>
            <a:ext cx="2772383" cy="2400760"/>
          </a:xfrm>
          <a:custGeom>
            <a:avLst/>
            <a:gdLst>
              <a:gd name="connsiteX0" fmla="*/ 3020457 w 6474660"/>
              <a:gd name="connsiteY0" fmla="*/ 33708 h 2060421"/>
              <a:gd name="connsiteX1" fmla="*/ 4010160 w 6474660"/>
              <a:gd name="connsiteY1" fmla="*/ 55223 h 2060421"/>
              <a:gd name="connsiteX2" fmla="*/ 1148626 w 6474660"/>
              <a:gd name="connsiteY2" fmla="*/ 550075 h 2060421"/>
              <a:gd name="connsiteX3" fmla="*/ 1417568 w 6474660"/>
              <a:gd name="connsiteY3" fmla="*/ 689925 h 2060421"/>
              <a:gd name="connsiteX4" fmla="*/ 5322593 w 6474660"/>
              <a:gd name="connsiteY4" fmla="*/ 722197 h 2060421"/>
              <a:gd name="connsiteX5" fmla="*/ 5602292 w 6474660"/>
              <a:gd name="connsiteY5" fmla="*/ 797501 h 2060421"/>
              <a:gd name="connsiteX6" fmla="*/ 610744 w 6474660"/>
              <a:gd name="connsiteY6" fmla="*/ 1034169 h 2060421"/>
              <a:gd name="connsiteX7" fmla="*/ 707563 w 6474660"/>
              <a:gd name="connsiteY7" fmla="*/ 1335383 h 2060421"/>
              <a:gd name="connsiteX8" fmla="*/ 6258509 w 6474660"/>
              <a:gd name="connsiteY8" fmla="*/ 1324626 h 2060421"/>
              <a:gd name="connsiteX9" fmla="*/ 4870772 w 6474660"/>
              <a:gd name="connsiteY9" fmla="*/ 1765689 h 2060421"/>
              <a:gd name="connsiteX10" fmla="*/ 460137 w 6474660"/>
              <a:gd name="connsiteY10" fmla="*/ 1701143 h 2060421"/>
              <a:gd name="connsiteX11" fmla="*/ 438622 w 6474660"/>
              <a:gd name="connsiteY11" fmla="*/ 2034630 h 2060421"/>
              <a:gd name="connsiteX12" fmla="*/ 2149088 w 6474660"/>
              <a:gd name="connsiteY12" fmla="*/ 2013115 h 2060421"/>
              <a:gd name="connsiteX0" fmla="*/ 3020457 w 6474660"/>
              <a:gd name="connsiteY0" fmla="*/ 43090 h 2069803"/>
              <a:gd name="connsiteX1" fmla="*/ 4010160 w 6474660"/>
              <a:gd name="connsiteY1" fmla="*/ 64605 h 2069803"/>
              <a:gd name="connsiteX2" fmla="*/ 1417568 w 6474660"/>
              <a:gd name="connsiteY2" fmla="*/ 699307 h 2069803"/>
              <a:gd name="connsiteX3" fmla="*/ 5322593 w 6474660"/>
              <a:gd name="connsiteY3" fmla="*/ 731579 h 2069803"/>
              <a:gd name="connsiteX4" fmla="*/ 5602292 w 6474660"/>
              <a:gd name="connsiteY4" fmla="*/ 806883 h 2069803"/>
              <a:gd name="connsiteX5" fmla="*/ 610744 w 6474660"/>
              <a:gd name="connsiteY5" fmla="*/ 1043551 h 2069803"/>
              <a:gd name="connsiteX6" fmla="*/ 707563 w 6474660"/>
              <a:gd name="connsiteY6" fmla="*/ 1344765 h 2069803"/>
              <a:gd name="connsiteX7" fmla="*/ 6258509 w 6474660"/>
              <a:gd name="connsiteY7" fmla="*/ 1334008 h 2069803"/>
              <a:gd name="connsiteX8" fmla="*/ 4870772 w 6474660"/>
              <a:gd name="connsiteY8" fmla="*/ 1775071 h 2069803"/>
              <a:gd name="connsiteX9" fmla="*/ 460137 w 6474660"/>
              <a:gd name="connsiteY9" fmla="*/ 1710525 h 2069803"/>
              <a:gd name="connsiteX10" fmla="*/ 438622 w 6474660"/>
              <a:gd name="connsiteY10" fmla="*/ 2044012 h 2069803"/>
              <a:gd name="connsiteX11" fmla="*/ 2149088 w 6474660"/>
              <a:gd name="connsiteY11" fmla="*/ 2022497 h 2069803"/>
              <a:gd name="connsiteX0" fmla="*/ 3020457 w 6474660"/>
              <a:gd name="connsiteY0" fmla="*/ 36528 h 2063241"/>
              <a:gd name="connsiteX1" fmla="*/ 4010160 w 6474660"/>
              <a:gd name="connsiteY1" fmla="*/ 58043 h 2063241"/>
              <a:gd name="connsiteX2" fmla="*/ 1342265 w 6474660"/>
              <a:gd name="connsiteY2" fmla="*/ 595724 h 2063241"/>
              <a:gd name="connsiteX3" fmla="*/ 5322593 w 6474660"/>
              <a:gd name="connsiteY3" fmla="*/ 725017 h 2063241"/>
              <a:gd name="connsiteX4" fmla="*/ 5602292 w 6474660"/>
              <a:gd name="connsiteY4" fmla="*/ 800321 h 2063241"/>
              <a:gd name="connsiteX5" fmla="*/ 610744 w 6474660"/>
              <a:gd name="connsiteY5" fmla="*/ 1036989 h 2063241"/>
              <a:gd name="connsiteX6" fmla="*/ 707563 w 6474660"/>
              <a:gd name="connsiteY6" fmla="*/ 1338203 h 2063241"/>
              <a:gd name="connsiteX7" fmla="*/ 6258509 w 6474660"/>
              <a:gd name="connsiteY7" fmla="*/ 1327446 h 2063241"/>
              <a:gd name="connsiteX8" fmla="*/ 4870772 w 6474660"/>
              <a:gd name="connsiteY8" fmla="*/ 1768509 h 2063241"/>
              <a:gd name="connsiteX9" fmla="*/ 460137 w 6474660"/>
              <a:gd name="connsiteY9" fmla="*/ 1703963 h 2063241"/>
              <a:gd name="connsiteX10" fmla="*/ 438622 w 6474660"/>
              <a:gd name="connsiteY10" fmla="*/ 2037450 h 2063241"/>
              <a:gd name="connsiteX11" fmla="*/ 2149088 w 6474660"/>
              <a:gd name="connsiteY11" fmla="*/ 2015935 h 2063241"/>
              <a:gd name="connsiteX0" fmla="*/ 3020457 w 6474660"/>
              <a:gd name="connsiteY0" fmla="*/ 36528 h 2063241"/>
              <a:gd name="connsiteX1" fmla="*/ 4010160 w 6474660"/>
              <a:gd name="connsiteY1" fmla="*/ 58043 h 2063241"/>
              <a:gd name="connsiteX2" fmla="*/ 1342265 w 6474660"/>
              <a:gd name="connsiteY2" fmla="*/ 595724 h 2063241"/>
              <a:gd name="connsiteX3" fmla="*/ 5322593 w 6474660"/>
              <a:gd name="connsiteY3" fmla="*/ 725017 h 2063241"/>
              <a:gd name="connsiteX4" fmla="*/ 5602292 w 6474660"/>
              <a:gd name="connsiteY4" fmla="*/ 800321 h 2063241"/>
              <a:gd name="connsiteX5" fmla="*/ 610744 w 6474660"/>
              <a:gd name="connsiteY5" fmla="*/ 1036989 h 2063241"/>
              <a:gd name="connsiteX6" fmla="*/ 707563 w 6474660"/>
              <a:gd name="connsiteY6" fmla="*/ 1338203 h 2063241"/>
              <a:gd name="connsiteX7" fmla="*/ 6258509 w 6474660"/>
              <a:gd name="connsiteY7" fmla="*/ 1327446 h 2063241"/>
              <a:gd name="connsiteX8" fmla="*/ 4870772 w 6474660"/>
              <a:gd name="connsiteY8" fmla="*/ 1768509 h 2063241"/>
              <a:gd name="connsiteX9" fmla="*/ 460137 w 6474660"/>
              <a:gd name="connsiteY9" fmla="*/ 1703963 h 2063241"/>
              <a:gd name="connsiteX10" fmla="*/ 438622 w 6474660"/>
              <a:gd name="connsiteY10" fmla="*/ 2037450 h 2063241"/>
              <a:gd name="connsiteX11" fmla="*/ 2149088 w 6474660"/>
              <a:gd name="connsiteY11" fmla="*/ 2015935 h 2063241"/>
              <a:gd name="connsiteX0" fmla="*/ 3020457 w 6474660"/>
              <a:gd name="connsiteY0" fmla="*/ 77550 h 2104263"/>
              <a:gd name="connsiteX1" fmla="*/ 4010160 w 6474660"/>
              <a:gd name="connsiteY1" fmla="*/ 99065 h 2104263"/>
              <a:gd name="connsiteX2" fmla="*/ 1342265 w 6474660"/>
              <a:gd name="connsiteY2" fmla="*/ 636746 h 2104263"/>
              <a:gd name="connsiteX3" fmla="*/ 5322593 w 6474660"/>
              <a:gd name="connsiteY3" fmla="*/ 766039 h 2104263"/>
              <a:gd name="connsiteX4" fmla="*/ 5602292 w 6474660"/>
              <a:gd name="connsiteY4" fmla="*/ 841343 h 2104263"/>
              <a:gd name="connsiteX5" fmla="*/ 610744 w 6474660"/>
              <a:gd name="connsiteY5" fmla="*/ 1078011 h 2104263"/>
              <a:gd name="connsiteX6" fmla="*/ 707563 w 6474660"/>
              <a:gd name="connsiteY6" fmla="*/ 1379225 h 2104263"/>
              <a:gd name="connsiteX7" fmla="*/ 6258509 w 6474660"/>
              <a:gd name="connsiteY7" fmla="*/ 1368468 h 2104263"/>
              <a:gd name="connsiteX8" fmla="*/ 4870772 w 6474660"/>
              <a:gd name="connsiteY8" fmla="*/ 1809531 h 2104263"/>
              <a:gd name="connsiteX9" fmla="*/ 460137 w 6474660"/>
              <a:gd name="connsiteY9" fmla="*/ 1744985 h 2104263"/>
              <a:gd name="connsiteX10" fmla="*/ 438622 w 6474660"/>
              <a:gd name="connsiteY10" fmla="*/ 2078472 h 2104263"/>
              <a:gd name="connsiteX11" fmla="*/ 2149088 w 6474660"/>
              <a:gd name="connsiteY11" fmla="*/ 2056957 h 2104263"/>
              <a:gd name="connsiteX0" fmla="*/ 3020457 w 6474660"/>
              <a:gd name="connsiteY0" fmla="*/ 27001 h 2053714"/>
              <a:gd name="connsiteX1" fmla="*/ 4171525 w 6474660"/>
              <a:gd name="connsiteY1" fmla="*/ 145537 h 2053714"/>
              <a:gd name="connsiteX2" fmla="*/ 1342265 w 6474660"/>
              <a:gd name="connsiteY2" fmla="*/ 586197 h 2053714"/>
              <a:gd name="connsiteX3" fmla="*/ 5322593 w 6474660"/>
              <a:gd name="connsiteY3" fmla="*/ 715490 h 2053714"/>
              <a:gd name="connsiteX4" fmla="*/ 5602292 w 6474660"/>
              <a:gd name="connsiteY4" fmla="*/ 790794 h 2053714"/>
              <a:gd name="connsiteX5" fmla="*/ 610744 w 6474660"/>
              <a:gd name="connsiteY5" fmla="*/ 1027462 h 2053714"/>
              <a:gd name="connsiteX6" fmla="*/ 707563 w 6474660"/>
              <a:gd name="connsiteY6" fmla="*/ 1328676 h 2053714"/>
              <a:gd name="connsiteX7" fmla="*/ 6258509 w 6474660"/>
              <a:gd name="connsiteY7" fmla="*/ 1317919 h 2053714"/>
              <a:gd name="connsiteX8" fmla="*/ 4870772 w 6474660"/>
              <a:gd name="connsiteY8" fmla="*/ 1758982 h 2053714"/>
              <a:gd name="connsiteX9" fmla="*/ 460137 w 6474660"/>
              <a:gd name="connsiteY9" fmla="*/ 1694436 h 2053714"/>
              <a:gd name="connsiteX10" fmla="*/ 438622 w 6474660"/>
              <a:gd name="connsiteY10" fmla="*/ 2027923 h 2053714"/>
              <a:gd name="connsiteX11" fmla="*/ 2149088 w 6474660"/>
              <a:gd name="connsiteY11" fmla="*/ 2006408 h 2053714"/>
              <a:gd name="connsiteX0" fmla="*/ 3041972 w 6474660"/>
              <a:gd name="connsiteY0" fmla="*/ 22022 h 1973275"/>
              <a:gd name="connsiteX1" fmla="*/ 4171525 w 6474660"/>
              <a:gd name="connsiteY1" fmla="*/ 65098 h 1973275"/>
              <a:gd name="connsiteX2" fmla="*/ 1342265 w 6474660"/>
              <a:gd name="connsiteY2" fmla="*/ 505758 h 1973275"/>
              <a:gd name="connsiteX3" fmla="*/ 5322593 w 6474660"/>
              <a:gd name="connsiteY3" fmla="*/ 635051 h 1973275"/>
              <a:gd name="connsiteX4" fmla="*/ 5602292 w 6474660"/>
              <a:gd name="connsiteY4" fmla="*/ 710355 h 1973275"/>
              <a:gd name="connsiteX5" fmla="*/ 610744 w 6474660"/>
              <a:gd name="connsiteY5" fmla="*/ 947023 h 1973275"/>
              <a:gd name="connsiteX6" fmla="*/ 707563 w 6474660"/>
              <a:gd name="connsiteY6" fmla="*/ 1248237 h 1973275"/>
              <a:gd name="connsiteX7" fmla="*/ 6258509 w 6474660"/>
              <a:gd name="connsiteY7" fmla="*/ 1237480 h 1973275"/>
              <a:gd name="connsiteX8" fmla="*/ 4870772 w 6474660"/>
              <a:gd name="connsiteY8" fmla="*/ 1678543 h 1973275"/>
              <a:gd name="connsiteX9" fmla="*/ 460137 w 6474660"/>
              <a:gd name="connsiteY9" fmla="*/ 1613997 h 1973275"/>
              <a:gd name="connsiteX10" fmla="*/ 438622 w 6474660"/>
              <a:gd name="connsiteY10" fmla="*/ 1947484 h 1973275"/>
              <a:gd name="connsiteX11" fmla="*/ 2149088 w 6474660"/>
              <a:gd name="connsiteY11" fmla="*/ 1925969 h 1973275"/>
              <a:gd name="connsiteX0" fmla="*/ 3041972 w 6474660"/>
              <a:gd name="connsiteY0" fmla="*/ 22022 h 1973275"/>
              <a:gd name="connsiteX1" fmla="*/ 4171525 w 6474660"/>
              <a:gd name="connsiteY1" fmla="*/ 65098 h 1973275"/>
              <a:gd name="connsiteX2" fmla="*/ 1342265 w 6474660"/>
              <a:gd name="connsiteY2" fmla="*/ 505758 h 1973275"/>
              <a:gd name="connsiteX3" fmla="*/ 5602292 w 6474660"/>
              <a:gd name="connsiteY3" fmla="*/ 710355 h 1973275"/>
              <a:gd name="connsiteX4" fmla="*/ 610744 w 6474660"/>
              <a:gd name="connsiteY4" fmla="*/ 947023 h 1973275"/>
              <a:gd name="connsiteX5" fmla="*/ 707563 w 6474660"/>
              <a:gd name="connsiteY5" fmla="*/ 1248237 h 1973275"/>
              <a:gd name="connsiteX6" fmla="*/ 6258509 w 6474660"/>
              <a:gd name="connsiteY6" fmla="*/ 1237480 h 1973275"/>
              <a:gd name="connsiteX7" fmla="*/ 4870772 w 6474660"/>
              <a:gd name="connsiteY7" fmla="*/ 1678543 h 1973275"/>
              <a:gd name="connsiteX8" fmla="*/ 460137 w 6474660"/>
              <a:gd name="connsiteY8" fmla="*/ 1613997 h 1973275"/>
              <a:gd name="connsiteX9" fmla="*/ 438622 w 6474660"/>
              <a:gd name="connsiteY9" fmla="*/ 1947484 h 1973275"/>
              <a:gd name="connsiteX10" fmla="*/ 2149088 w 6474660"/>
              <a:gd name="connsiteY10" fmla="*/ 1925969 h 1973275"/>
              <a:gd name="connsiteX0" fmla="*/ 3041972 w 6474660"/>
              <a:gd name="connsiteY0" fmla="*/ 22022 h 1973275"/>
              <a:gd name="connsiteX1" fmla="*/ 4171525 w 6474660"/>
              <a:gd name="connsiteY1" fmla="*/ 65098 h 1973275"/>
              <a:gd name="connsiteX2" fmla="*/ 1342265 w 6474660"/>
              <a:gd name="connsiteY2" fmla="*/ 505758 h 1973275"/>
              <a:gd name="connsiteX3" fmla="*/ 5602292 w 6474660"/>
              <a:gd name="connsiteY3" fmla="*/ 710355 h 1973275"/>
              <a:gd name="connsiteX4" fmla="*/ 610744 w 6474660"/>
              <a:gd name="connsiteY4" fmla="*/ 947023 h 1973275"/>
              <a:gd name="connsiteX5" fmla="*/ 707563 w 6474660"/>
              <a:gd name="connsiteY5" fmla="*/ 1248237 h 1973275"/>
              <a:gd name="connsiteX6" fmla="*/ 6258509 w 6474660"/>
              <a:gd name="connsiteY6" fmla="*/ 1237480 h 1973275"/>
              <a:gd name="connsiteX7" fmla="*/ 4870772 w 6474660"/>
              <a:gd name="connsiteY7" fmla="*/ 1678543 h 1973275"/>
              <a:gd name="connsiteX8" fmla="*/ 460137 w 6474660"/>
              <a:gd name="connsiteY8" fmla="*/ 1613997 h 1973275"/>
              <a:gd name="connsiteX9" fmla="*/ 438622 w 6474660"/>
              <a:gd name="connsiteY9" fmla="*/ 1947484 h 1973275"/>
              <a:gd name="connsiteX10" fmla="*/ 2149088 w 6474660"/>
              <a:gd name="connsiteY10" fmla="*/ 1925969 h 1973275"/>
              <a:gd name="connsiteX0" fmla="*/ 3036502 w 6469190"/>
              <a:gd name="connsiteY0" fmla="*/ 22022 h 1973275"/>
              <a:gd name="connsiteX1" fmla="*/ 4166055 w 6469190"/>
              <a:gd name="connsiteY1" fmla="*/ 65098 h 1973275"/>
              <a:gd name="connsiteX2" fmla="*/ 1336795 w 6469190"/>
              <a:gd name="connsiteY2" fmla="*/ 505758 h 1973275"/>
              <a:gd name="connsiteX3" fmla="*/ 5510760 w 6469190"/>
              <a:gd name="connsiteY3" fmla="*/ 742696 h 1973275"/>
              <a:gd name="connsiteX4" fmla="*/ 605274 w 6469190"/>
              <a:gd name="connsiteY4" fmla="*/ 947023 h 1973275"/>
              <a:gd name="connsiteX5" fmla="*/ 702093 w 6469190"/>
              <a:gd name="connsiteY5" fmla="*/ 1248237 h 1973275"/>
              <a:gd name="connsiteX6" fmla="*/ 6253039 w 6469190"/>
              <a:gd name="connsiteY6" fmla="*/ 1237480 h 1973275"/>
              <a:gd name="connsiteX7" fmla="*/ 4865302 w 6469190"/>
              <a:gd name="connsiteY7" fmla="*/ 1678543 h 1973275"/>
              <a:gd name="connsiteX8" fmla="*/ 454667 w 6469190"/>
              <a:gd name="connsiteY8" fmla="*/ 1613997 h 1973275"/>
              <a:gd name="connsiteX9" fmla="*/ 433152 w 6469190"/>
              <a:gd name="connsiteY9" fmla="*/ 1947484 h 1973275"/>
              <a:gd name="connsiteX10" fmla="*/ 2143618 w 6469190"/>
              <a:gd name="connsiteY10" fmla="*/ 1925969 h 1973275"/>
              <a:gd name="connsiteX0" fmla="*/ 3036502 w 6469190"/>
              <a:gd name="connsiteY0" fmla="*/ 26603 h 1977856"/>
              <a:gd name="connsiteX1" fmla="*/ 4166055 w 6469190"/>
              <a:gd name="connsiteY1" fmla="*/ 69679 h 1977856"/>
              <a:gd name="connsiteX2" fmla="*/ 1498160 w 6469190"/>
              <a:gd name="connsiteY2" fmla="*/ 596579 h 1977856"/>
              <a:gd name="connsiteX3" fmla="*/ 5510760 w 6469190"/>
              <a:gd name="connsiteY3" fmla="*/ 747277 h 1977856"/>
              <a:gd name="connsiteX4" fmla="*/ 605274 w 6469190"/>
              <a:gd name="connsiteY4" fmla="*/ 951604 h 1977856"/>
              <a:gd name="connsiteX5" fmla="*/ 702093 w 6469190"/>
              <a:gd name="connsiteY5" fmla="*/ 1252818 h 1977856"/>
              <a:gd name="connsiteX6" fmla="*/ 6253039 w 6469190"/>
              <a:gd name="connsiteY6" fmla="*/ 1242061 h 1977856"/>
              <a:gd name="connsiteX7" fmla="*/ 4865302 w 6469190"/>
              <a:gd name="connsiteY7" fmla="*/ 1683124 h 1977856"/>
              <a:gd name="connsiteX8" fmla="*/ 454667 w 6469190"/>
              <a:gd name="connsiteY8" fmla="*/ 1618578 h 1977856"/>
              <a:gd name="connsiteX9" fmla="*/ 433152 w 6469190"/>
              <a:gd name="connsiteY9" fmla="*/ 1952065 h 1977856"/>
              <a:gd name="connsiteX10" fmla="*/ 2143618 w 6469190"/>
              <a:gd name="connsiteY10" fmla="*/ 1930550 h 1977856"/>
              <a:gd name="connsiteX0" fmla="*/ 3036502 w 6469190"/>
              <a:gd name="connsiteY0" fmla="*/ 26603 h 1977856"/>
              <a:gd name="connsiteX1" fmla="*/ 4166055 w 6469190"/>
              <a:gd name="connsiteY1" fmla="*/ 69679 h 1977856"/>
              <a:gd name="connsiteX2" fmla="*/ 1498160 w 6469190"/>
              <a:gd name="connsiteY2" fmla="*/ 596579 h 1977856"/>
              <a:gd name="connsiteX3" fmla="*/ 5510760 w 6469190"/>
              <a:gd name="connsiteY3" fmla="*/ 747277 h 1977856"/>
              <a:gd name="connsiteX4" fmla="*/ 605274 w 6469190"/>
              <a:gd name="connsiteY4" fmla="*/ 951604 h 1977856"/>
              <a:gd name="connsiteX5" fmla="*/ 702093 w 6469190"/>
              <a:gd name="connsiteY5" fmla="*/ 1252818 h 1977856"/>
              <a:gd name="connsiteX6" fmla="*/ 6253039 w 6469190"/>
              <a:gd name="connsiteY6" fmla="*/ 1242061 h 1977856"/>
              <a:gd name="connsiteX7" fmla="*/ 4865302 w 6469190"/>
              <a:gd name="connsiteY7" fmla="*/ 1683124 h 1977856"/>
              <a:gd name="connsiteX8" fmla="*/ 454667 w 6469190"/>
              <a:gd name="connsiteY8" fmla="*/ 1618578 h 1977856"/>
              <a:gd name="connsiteX9" fmla="*/ 433152 w 6469190"/>
              <a:gd name="connsiteY9" fmla="*/ 1952065 h 1977856"/>
              <a:gd name="connsiteX10" fmla="*/ 2143618 w 6469190"/>
              <a:gd name="connsiteY10" fmla="*/ 1930550 h 1977856"/>
              <a:gd name="connsiteX0" fmla="*/ 3036502 w 6469190"/>
              <a:gd name="connsiteY0" fmla="*/ 26603 h 1977856"/>
              <a:gd name="connsiteX1" fmla="*/ 4166055 w 6469190"/>
              <a:gd name="connsiteY1" fmla="*/ 69679 h 1977856"/>
              <a:gd name="connsiteX2" fmla="*/ 1498160 w 6469190"/>
              <a:gd name="connsiteY2" fmla="*/ 596579 h 1977856"/>
              <a:gd name="connsiteX3" fmla="*/ 5510760 w 6469190"/>
              <a:gd name="connsiteY3" fmla="*/ 747277 h 1977856"/>
              <a:gd name="connsiteX4" fmla="*/ 605274 w 6469190"/>
              <a:gd name="connsiteY4" fmla="*/ 951604 h 1977856"/>
              <a:gd name="connsiteX5" fmla="*/ 702093 w 6469190"/>
              <a:gd name="connsiteY5" fmla="*/ 1252818 h 1977856"/>
              <a:gd name="connsiteX6" fmla="*/ 6253039 w 6469190"/>
              <a:gd name="connsiteY6" fmla="*/ 1242061 h 1977856"/>
              <a:gd name="connsiteX7" fmla="*/ 4865302 w 6469190"/>
              <a:gd name="connsiteY7" fmla="*/ 1683124 h 1977856"/>
              <a:gd name="connsiteX8" fmla="*/ 454667 w 6469190"/>
              <a:gd name="connsiteY8" fmla="*/ 1618578 h 1977856"/>
              <a:gd name="connsiteX9" fmla="*/ 433152 w 6469190"/>
              <a:gd name="connsiteY9" fmla="*/ 1952065 h 1977856"/>
              <a:gd name="connsiteX10" fmla="*/ 2143618 w 6469190"/>
              <a:gd name="connsiteY10" fmla="*/ 1930550 h 1977856"/>
              <a:gd name="connsiteX0" fmla="*/ 3036502 w 6469190"/>
              <a:gd name="connsiteY0" fmla="*/ 26603 h 1977856"/>
              <a:gd name="connsiteX1" fmla="*/ 4166055 w 6469190"/>
              <a:gd name="connsiteY1" fmla="*/ 69679 h 1977856"/>
              <a:gd name="connsiteX2" fmla="*/ 1498160 w 6469190"/>
              <a:gd name="connsiteY2" fmla="*/ 596579 h 1977856"/>
              <a:gd name="connsiteX3" fmla="*/ 5510760 w 6469190"/>
              <a:gd name="connsiteY3" fmla="*/ 747277 h 1977856"/>
              <a:gd name="connsiteX4" fmla="*/ 605274 w 6469190"/>
              <a:gd name="connsiteY4" fmla="*/ 951604 h 1977856"/>
              <a:gd name="connsiteX5" fmla="*/ 702093 w 6469190"/>
              <a:gd name="connsiteY5" fmla="*/ 1252818 h 1977856"/>
              <a:gd name="connsiteX6" fmla="*/ 6253039 w 6469190"/>
              <a:gd name="connsiteY6" fmla="*/ 1242061 h 1977856"/>
              <a:gd name="connsiteX7" fmla="*/ 4865302 w 6469190"/>
              <a:gd name="connsiteY7" fmla="*/ 1683124 h 1977856"/>
              <a:gd name="connsiteX8" fmla="*/ 454667 w 6469190"/>
              <a:gd name="connsiteY8" fmla="*/ 1618578 h 1977856"/>
              <a:gd name="connsiteX9" fmla="*/ 433152 w 6469190"/>
              <a:gd name="connsiteY9" fmla="*/ 1952065 h 1977856"/>
              <a:gd name="connsiteX10" fmla="*/ 2143618 w 6469190"/>
              <a:gd name="connsiteY10" fmla="*/ 1930550 h 1977856"/>
              <a:gd name="connsiteX0" fmla="*/ 3036501 w 6469189"/>
              <a:gd name="connsiteY0" fmla="*/ 26603 h 1977856"/>
              <a:gd name="connsiteX1" fmla="*/ 4166054 w 6469189"/>
              <a:gd name="connsiteY1" fmla="*/ 69679 h 1977856"/>
              <a:gd name="connsiteX2" fmla="*/ 1498159 w 6469189"/>
              <a:gd name="connsiteY2" fmla="*/ 596579 h 1977856"/>
              <a:gd name="connsiteX3" fmla="*/ 5510759 w 6469189"/>
              <a:gd name="connsiteY3" fmla="*/ 811957 h 1977856"/>
              <a:gd name="connsiteX4" fmla="*/ 605273 w 6469189"/>
              <a:gd name="connsiteY4" fmla="*/ 951604 h 1977856"/>
              <a:gd name="connsiteX5" fmla="*/ 702092 w 6469189"/>
              <a:gd name="connsiteY5" fmla="*/ 1252818 h 1977856"/>
              <a:gd name="connsiteX6" fmla="*/ 6253038 w 6469189"/>
              <a:gd name="connsiteY6" fmla="*/ 1242061 h 1977856"/>
              <a:gd name="connsiteX7" fmla="*/ 4865301 w 6469189"/>
              <a:gd name="connsiteY7" fmla="*/ 1683124 h 1977856"/>
              <a:gd name="connsiteX8" fmla="*/ 454666 w 6469189"/>
              <a:gd name="connsiteY8" fmla="*/ 1618578 h 1977856"/>
              <a:gd name="connsiteX9" fmla="*/ 433151 w 6469189"/>
              <a:gd name="connsiteY9" fmla="*/ 1952065 h 1977856"/>
              <a:gd name="connsiteX10" fmla="*/ 2143617 w 6469189"/>
              <a:gd name="connsiteY10" fmla="*/ 1930550 h 1977856"/>
              <a:gd name="connsiteX0" fmla="*/ 3036501 w 6469189"/>
              <a:gd name="connsiteY0" fmla="*/ 26603 h 1977856"/>
              <a:gd name="connsiteX1" fmla="*/ 4166054 w 6469189"/>
              <a:gd name="connsiteY1" fmla="*/ 69679 h 1977856"/>
              <a:gd name="connsiteX2" fmla="*/ 1498159 w 6469189"/>
              <a:gd name="connsiteY2" fmla="*/ 596579 h 1977856"/>
              <a:gd name="connsiteX3" fmla="*/ 5510759 w 6469189"/>
              <a:gd name="connsiteY3" fmla="*/ 811957 h 1977856"/>
              <a:gd name="connsiteX4" fmla="*/ 605273 w 6469189"/>
              <a:gd name="connsiteY4" fmla="*/ 951604 h 1977856"/>
              <a:gd name="connsiteX5" fmla="*/ 702092 w 6469189"/>
              <a:gd name="connsiteY5" fmla="*/ 1252818 h 1977856"/>
              <a:gd name="connsiteX6" fmla="*/ 6253038 w 6469189"/>
              <a:gd name="connsiteY6" fmla="*/ 1242061 h 1977856"/>
              <a:gd name="connsiteX7" fmla="*/ 4865301 w 6469189"/>
              <a:gd name="connsiteY7" fmla="*/ 1683124 h 1977856"/>
              <a:gd name="connsiteX8" fmla="*/ 454666 w 6469189"/>
              <a:gd name="connsiteY8" fmla="*/ 1618578 h 1977856"/>
              <a:gd name="connsiteX9" fmla="*/ 433151 w 6469189"/>
              <a:gd name="connsiteY9" fmla="*/ 1952065 h 1977856"/>
              <a:gd name="connsiteX10" fmla="*/ 2143617 w 6469189"/>
              <a:gd name="connsiteY10" fmla="*/ 1930550 h 1977856"/>
              <a:gd name="connsiteX0" fmla="*/ 3036501 w 6469189"/>
              <a:gd name="connsiteY0" fmla="*/ 26603 h 1977856"/>
              <a:gd name="connsiteX1" fmla="*/ 4166054 w 6469189"/>
              <a:gd name="connsiteY1" fmla="*/ 69679 h 1977856"/>
              <a:gd name="connsiteX2" fmla="*/ 1498159 w 6469189"/>
              <a:gd name="connsiteY2" fmla="*/ 596579 h 1977856"/>
              <a:gd name="connsiteX3" fmla="*/ 5510759 w 6469189"/>
              <a:gd name="connsiteY3" fmla="*/ 811957 h 1977856"/>
              <a:gd name="connsiteX4" fmla="*/ 605273 w 6469189"/>
              <a:gd name="connsiteY4" fmla="*/ 951604 h 1977856"/>
              <a:gd name="connsiteX5" fmla="*/ 702092 w 6469189"/>
              <a:gd name="connsiteY5" fmla="*/ 1252818 h 1977856"/>
              <a:gd name="connsiteX6" fmla="*/ 6253038 w 6469189"/>
              <a:gd name="connsiteY6" fmla="*/ 1242061 h 1977856"/>
              <a:gd name="connsiteX7" fmla="*/ 4865301 w 6469189"/>
              <a:gd name="connsiteY7" fmla="*/ 1683124 h 1977856"/>
              <a:gd name="connsiteX8" fmla="*/ 454666 w 6469189"/>
              <a:gd name="connsiteY8" fmla="*/ 1618578 h 1977856"/>
              <a:gd name="connsiteX9" fmla="*/ 433151 w 6469189"/>
              <a:gd name="connsiteY9" fmla="*/ 1952065 h 1977856"/>
              <a:gd name="connsiteX10" fmla="*/ 2143617 w 6469189"/>
              <a:gd name="connsiteY10" fmla="*/ 1930550 h 1977856"/>
              <a:gd name="connsiteX0" fmla="*/ 3036501 w 6469189"/>
              <a:gd name="connsiteY0" fmla="*/ 22565 h 1973818"/>
              <a:gd name="connsiteX1" fmla="*/ 4166054 w 6469189"/>
              <a:gd name="connsiteY1" fmla="*/ 65641 h 1973818"/>
              <a:gd name="connsiteX2" fmla="*/ 1605735 w 6469189"/>
              <a:gd name="connsiteY2" fmla="*/ 517080 h 1973818"/>
              <a:gd name="connsiteX3" fmla="*/ 5510759 w 6469189"/>
              <a:gd name="connsiteY3" fmla="*/ 807919 h 1973818"/>
              <a:gd name="connsiteX4" fmla="*/ 605273 w 6469189"/>
              <a:gd name="connsiteY4" fmla="*/ 947566 h 1973818"/>
              <a:gd name="connsiteX5" fmla="*/ 702092 w 6469189"/>
              <a:gd name="connsiteY5" fmla="*/ 1248780 h 1973818"/>
              <a:gd name="connsiteX6" fmla="*/ 6253038 w 6469189"/>
              <a:gd name="connsiteY6" fmla="*/ 1238023 h 1973818"/>
              <a:gd name="connsiteX7" fmla="*/ 4865301 w 6469189"/>
              <a:gd name="connsiteY7" fmla="*/ 1679086 h 1973818"/>
              <a:gd name="connsiteX8" fmla="*/ 454666 w 6469189"/>
              <a:gd name="connsiteY8" fmla="*/ 1614540 h 1973818"/>
              <a:gd name="connsiteX9" fmla="*/ 433151 w 6469189"/>
              <a:gd name="connsiteY9" fmla="*/ 1948027 h 1973818"/>
              <a:gd name="connsiteX10" fmla="*/ 2143617 w 6469189"/>
              <a:gd name="connsiteY10" fmla="*/ 1926512 h 1973818"/>
              <a:gd name="connsiteX0" fmla="*/ 3036501 w 6469189"/>
              <a:gd name="connsiteY0" fmla="*/ 77606 h 2028859"/>
              <a:gd name="connsiteX1" fmla="*/ 4166054 w 6469189"/>
              <a:gd name="connsiteY1" fmla="*/ 120682 h 2028859"/>
              <a:gd name="connsiteX2" fmla="*/ 1605735 w 6469189"/>
              <a:gd name="connsiteY2" fmla="*/ 572121 h 2028859"/>
              <a:gd name="connsiteX3" fmla="*/ 5510759 w 6469189"/>
              <a:gd name="connsiteY3" fmla="*/ 862960 h 2028859"/>
              <a:gd name="connsiteX4" fmla="*/ 605273 w 6469189"/>
              <a:gd name="connsiteY4" fmla="*/ 1002607 h 2028859"/>
              <a:gd name="connsiteX5" fmla="*/ 702092 w 6469189"/>
              <a:gd name="connsiteY5" fmla="*/ 1303821 h 2028859"/>
              <a:gd name="connsiteX6" fmla="*/ 6253038 w 6469189"/>
              <a:gd name="connsiteY6" fmla="*/ 1293064 h 2028859"/>
              <a:gd name="connsiteX7" fmla="*/ 4865301 w 6469189"/>
              <a:gd name="connsiteY7" fmla="*/ 1734127 h 2028859"/>
              <a:gd name="connsiteX8" fmla="*/ 454666 w 6469189"/>
              <a:gd name="connsiteY8" fmla="*/ 1669581 h 2028859"/>
              <a:gd name="connsiteX9" fmla="*/ 433151 w 6469189"/>
              <a:gd name="connsiteY9" fmla="*/ 2003068 h 2028859"/>
              <a:gd name="connsiteX10" fmla="*/ 2143617 w 6469189"/>
              <a:gd name="connsiteY10" fmla="*/ 1981553 h 2028859"/>
              <a:gd name="connsiteX0" fmla="*/ 3036501 w 6469189"/>
              <a:gd name="connsiteY0" fmla="*/ 77606 h 2028859"/>
              <a:gd name="connsiteX1" fmla="*/ 4166054 w 6469189"/>
              <a:gd name="connsiteY1" fmla="*/ 120682 h 2028859"/>
              <a:gd name="connsiteX2" fmla="*/ 1605735 w 6469189"/>
              <a:gd name="connsiteY2" fmla="*/ 572121 h 2028859"/>
              <a:gd name="connsiteX3" fmla="*/ 5510759 w 6469189"/>
              <a:gd name="connsiteY3" fmla="*/ 862960 h 2028859"/>
              <a:gd name="connsiteX4" fmla="*/ 605273 w 6469189"/>
              <a:gd name="connsiteY4" fmla="*/ 1002607 h 2028859"/>
              <a:gd name="connsiteX5" fmla="*/ 702092 w 6469189"/>
              <a:gd name="connsiteY5" fmla="*/ 1303821 h 2028859"/>
              <a:gd name="connsiteX6" fmla="*/ 6253038 w 6469189"/>
              <a:gd name="connsiteY6" fmla="*/ 1293064 h 2028859"/>
              <a:gd name="connsiteX7" fmla="*/ 4865301 w 6469189"/>
              <a:gd name="connsiteY7" fmla="*/ 1734127 h 2028859"/>
              <a:gd name="connsiteX8" fmla="*/ 454666 w 6469189"/>
              <a:gd name="connsiteY8" fmla="*/ 1669581 h 2028859"/>
              <a:gd name="connsiteX9" fmla="*/ 433151 w 6469189"/>
              <a:gd name="connsiteY9" fmla="*/ 2003068 h 2028859"/>
              <a:gd name="connsiteX10" fmla="*/ 2143617 w 6469189"/>
              <a:gd name="connsiteY10" fmla="*/ 1981553 h 2028859"/>
              <a:gd name="connsiteX0" fmla="*/ 3036501 w 6469189"/>
              <a:gd name="connsiteY0" fmla="*/ 77606 h 2028859"/>
              <a:gd name="connsiteX1" fmla="*/ 4166054 w 6469189"/>
              <a:gd name="connsiteY1" fmla="*/ 120682 h 2028859"/>
              <a:gd name="connsiteX2" fmla="*/ 1605735 w 6469189"/>
              <a:gd name="connsiteY2" fmla="*/ 572121 h 2028859"/>
              <a:gd name="connsiteX3" fmla="*/ 5510759 w 6469189"/>
              <a:gd name="connsiteY3" fmla="*/ 862960 h 2028859"/>
              <a:gd name="connsiteX4" fmla="*/ 605273 w 6469189"/>
              <a:gd name="connsiteY4" fmla="*/ 1002607 h 2028859"/>
              <a:gd name="connsiteX5" fmla="*/ 702092 w 6469189"/>
              <a:gd name="connsiteY5" fmla="*/ 1303821 h 2028859"/>
              <a:gd name="connsiteX6" fmla="*/ 6253038 w 6469189"/>
              <a:gd name="connsiteY6" fmla="*/ 1293064 h 2028859"/>
              <a:gd name="connsiteX7" fmla="*/ 4865301 w 6469189"/>
              <a:gd name="connsiteY7" fmla="*/ 1734127 h 2028859"/>
              <a:gd name="connsiteX8" fmla="*/ 454666 w 6469189"/>
              <a:gd name="connsiteY8" fmla="*/ 1669581 h 2028859"/>
              <a:gd name="connsiteX9" fmla="*/ 433151 w 6469189"/>
              <a:gd name="connsiteY9" fmla="*/ 2003068 h 2028859"/>
              <a:gd name="connsiteX10" fmla="*/ 2143617 w 6469189"/>
              <a:gd name="connsiteY10" fmla="*/ 1981553 h 2028859"/>
              <a:gd name="connsiteX0" fmla="*/ 3035819 w 6468507"/>
              <a:gd name="connsiteY0" fmla="*/ 77606 h 2028859"/>
              <a:gd name="connsiteX1" fmla="*/ 4165372 w 6468507"/>
              <a:gd name="connsiteY1" fmla="*/ 120682 h 2028859"/>
              <a:gd name="connsiteX2" fmla="*/ 1605053 w 6468507"/>
              <a:gd name="connsiteY2" fmla="*/ 572121 h 2028859"/>
              <a:gd name="connsiteX3" fmla="*/ 5499320 w 6468507"/>
              <a:gd name="connsiteY3" fmla="*/ 765941 h 2028859"/>
              <a:gd name="connsiteX4" fmla="*/ 604591 w 6468507"/>
              <a:gd name="connsiteY4" fmla="*/ 1002607 h 2028859"/>
              <a:gd name="connsiteX5" fmla="*/ 701410 w 6468507"/>
              <a:gd name="connsiteY5" fmla="*/ 1303821 h 2028859"/>
              <a:gd name="connsiteX6" fmla="*/ 6252356 w 6468507"/>
              <a:gd name="connsiteY6" fmla="*/ 1293064 h 2028859"/>
              <a:gd name="connsiteX7" fmla="*/ 4864619 w 6468507"/>
              <a:gd name="connsiteY7" fmla="*/ 1734127 h 2028859"/>
              <a:gd name="connsiteX8" fmla="*/ 453984 w 6468507"/>
              <a:gd name="connsiteY8" fmla="*/ 1669581 h 2028859"/>
              <a:gd name="connsiteX9" fmla="*/ 432469 w 6468507"/>
              <a:gd name="connsiteY9" fmla="*/ 2003068 h 2028859"/>
              <a:gd name="connsiteX10" fmla="*/ 2142935 w 6468507"/>
              <a:gd name="connsiteY10" fmla="*/ 1981553 h 2028859"/>
              <a:gd name="connsiteX0" fmla="*/ 3035819 w 6252628"/>
              <a:gd name="connsiteY0" fmla="*/ 77606 h 2028859"/>
              <a:gd name="connsiteX1" fmla="*/ 4165372 w 6252628"/>
              <a:gd name="connsiteY1" fmla="*/ 120682 h 2028859"/>
              <a:gd name="connsiteX2" fmla="*/ 1605053 w 6252628"/>
              <a:gd name="connsiteY2" fmla="*/ 572121 h 2028859"/>
              <a:gd name="connsiteX3" fmla="*/ 5499320 w 6252628"/>
              <a:gd name="connsiteY3" fmla="*/ 765941 h 2028859"/>
              <a:gd name="connsiteX4" fmla="*/ 604591 w 6252628"/>
              <a:gd name="connsiteY4" fmla="*/ 1002607 h 2028859"/>
              <a:gd name="connsiteX5" fmla="*/ 701410 w 6252628"/>
              <a:gd name="connsiteY5" fmla="*/ 1303821 h 2028859"/>
              <a:gd name="connsiteX6" fmla="*/ 6252356 w 6252628"/>
              <a:gd name="connsiteY6" fmla="*/ 1293064 h 2028859"/>
              <a:gd name="connsiteX7" fmla="*/ 453984 w 6252628"/>
              <a:gd name="connsiteY7" fmla="*/ 1669581 h 2028859"/>
              <a:gd name="connsiteX8" fmla="*/ 432469 w 6252628"/>
              <a:gd name="connsiteY8" fmla="*/ 2003068 h 2028859"/>
              <a:gd name="connsiteX9" fmla="*/ 2142935 w 6252628"/>
              <a:gd name="connsiteY9" fmla="*/ 1981553 h 2028859"/>
              <a:gd name="connsiteX0" fmla="*/ 3035819 w 6252369"/>
              <a:gd name="connsiteY0" fmla="*/ 77606 h 2028859"/>
              <a:gd name="connsiteX1" fmla="*/ 4165372 w 6252369"/>
              <a:gd name="connsiteY1" fmla="*/ 120682 h 2028859"/>
              <a:gd name="connsiteX2" fmla="*/ 1605053 w 6252369"/>
              <a:gd name="connsiteY2" fmla="*/ 572121 h 2028859"/>
              <a:gd name="connsiteX3" fmla="*/ 5499320 w 6252369"/>
              <a:gd name="connsiteY3" fmla="*/ 765941 h 2028859"/>
              <a:gd name="connsiteX4" fmla="*/ 604591 w 6252369"/>
              <a:gd name="connsiteY4" fmla="*/ 1002607 h 2028859"/>
              <a:gd name="connsiteX5" fmla="*/ 701410 w 6252369"/>
              <a:gd name="connsiteY5" fmla="*/ 1303821 h 2028859"/>
              <a:gd name="connsiteX6" fmla="*/ 6252356 w 6252369"/>
              <a:gd name="connsiteY6" fmla="*/ 1293064 h 2028859"/>
              <a:gd name="connsiteX7" fmla="*/ 453984 w 6252369"/>
              <a:gd name="connsiteY7" fmla="*/ 1669581 h 2028859"/>
              <a:gd name="connsiteX8" fmla="*/ 432469 w 6252369"/>
              <a:gd name="connsiteY8" fmla="*/ 2003068 h 2028859"/>
              <a:gd name="connsiteX9" fmla="*/ 2142935 w 6252369"/>
              <a:gd name="connsiteY9" fmla="*/ 1981553 h 2028859"/>
              <a:gd name="connsiteX0" fmla="*/ 3089739 w 6306289"/>
              <a:gd name="connsiteY0" fmla="*/ 77606 h 2028859"/>
              <a:gd name="connsiteX1" fmla="*/ 4219292 w 6306289"/>
              <a:gd name="connsiteY1" fmla="*/ 120682 h 2028859"/>
              <a:gd name="connsiteX2" fmla="*/ 1658973 w 6306289"/>
              <a:gd name="connsiteY2" fmla="*/ 572121 h 2028859"/>
              <a:gd name="connsiteX3" fmla="*/ 5553240 w 6306289"/>
              <a:gd name="connsiteY3" fmla="*/ 765941 h 2028859"/>
              <a:gd name="connsiteX4" fmla="*/ 658511 w 6306289"/>
              <a:gd name="connsiteY4" fmla="*/ 1002607 h 2028859"/>
              <a:gd name="connsiteX5" fmla="*/ 755330 w 6306289"/>
              <a:gd name="connsiteY5" fmla="*/ 1303821 h 2028859"/>
              <a:gd name="connsiteX6" fmla="*/ 6306276 w 6306289"/>
              <a:gd name="connsiteY6" fmla="*/ 1497885 h 2028859"/>
              <a:gd name="connsiteX7" fmla="*/ 507904 w 6306289"/>
              <a:gd name="connsiteY7" fmla="*/ 1669581 h 2028859"/>
              <a:gd name="connsiteX8" fmla="*/ 486389 w 6306289"/>
              <a:gd name="connsiteY8" fmla="*/ 2003068 h 2028859"/>
              <a:gd name="connsiteX9" fmla="*/ 2196855 w 6306289"/>
              <a:gd name="connsiteY9" fmla="*/ 1981553 h 2028859"/>
              <a:gd name="connsiteX0" fmla="*/ 3083500 w 6213989"/>
              <a:gd name="connsiteY0" fmla="*/ 77606 h 2028859"/>
              <a:gd name="connsiteX1" fmla="*/ 4213053 w 6213989"/>
              <a:gd name="connsiteY1" fmla="*/ 120682 h 2028859"/>
              <a:gd name="connsiteX2" fmla="*/ 1652734 w 6213989"/>
              <a:gd name="connsiteY2" fmla="*/ 572121 h 2028859"/>
              <a:gd name="connsiteX3" fmla="*/ 5547001 w 6213989"/>
              <a:gd name="connsiteY3" fmla="*/ 765941 h 2028859"/>
              <a:gd name="connsiteX4" fmla="*/ 652272 w 6213989"/>
              <a:gd name="connsiteY4" fmla="*/ 1002607 h 2028859"/>
              <a:gd name="connsiteX5" fmla="*/ 749091 w 6213989"/>
              <a:gd name="connsiteY5" fmla="*/ 1303821 h 2028859"/>
              <a:gd name="connsiteX6" fmla="*/ 6213976 w 6213989"/>
              <a:gd name="connsiteY6" fmla="*/ 1573345 h 2028859"/>
              <a:gd name="connsiteX7" fmla="*/ 501665 w 6213989"/>
              <a:gd name="connsiteY7" fmla="*/ 1669581 h 2028859"/>
              <a:gd name="connsiteX8" fmla="*/ 480150 w 6213989"/>
              <a:gd name="connsiteY8" fmla="*/ 2003068 h 2028859"/>
              <a:gd name="connsiteX9" fmla="*/ 2190616 w 6213989"/>
              <a:gd name="connsiteY9" fmla="*/ 1981553 h 2028859"/>
              <a:gd name="connsiteX0" fmla="*/ 3083500 w 6213989"/>
              <a:gd name="connsiteY0" fmla="*/ 77606 h 2028859"/>
              <a:gd name="connsiteX1" fmla="*/ 4213053 w 6213989"/>
              <a:gd name="connsiteY1" fmla="*/ 120682 h 2028859"/>
              <a:gd name="connsiteX2" fmla="*/ 1652734 w 6213989"/>
              <a:gd name="connsiteY2" fmla="*/ 572121 h 2028859"/>
              <a:gd name="connsiteX3" fmla="*/ 5525486 w 6213989"/>
              <a:gd name="connsiteY3" fmla="*/ 852181 h 2028859"/>
              <a:gd name="connsiteX4" fmla="*/ 652272 w 6213989"/>
              <a:gd name="connsiteY4" fmla="*/ 1002607 h 2028859"/>
              <a:gd name="connsiteX5" fmla="*/ 749091 w 6213989"/>
              <a:gd name="connsiteY5" fmla="*/ 1303821 h 2028859"/>
              <a:gd name="connsiteX6" fmla="*/ 6213976 w 6213989"/>
              <a:gd name="connsiteY6" fmla="*/ 1573345 h 2028859"/>
              <a:gd name="connsiteX7" fmla="*/ 501665 w 6213989"/>
              <a:gd name="connsiteY7" fmla="*/ 1669581 h 2028859"/>
              <a:gd name="connsiteX8" fmla="*/ 480150 w 6213989"/>
              <a:gd name="connsiteY8" fmla="*/ 2003068 h 2028859"/>
              <a:gd name="connsiteX9" fmla="*/ 2190616 w 6213989"/>
              <a:gd name="connsiteY9" fmla="*/ 1981553 h 2028859"/>
              <a:gd name="connsiteX0" fmla="*/ 3083500 w 6213989"/>
              <a:gd name="connsiteY0" fmla="*/ 77606 h 2028859"/>
              <a:gd name="connsiteX1" fmla="*/ 4213053 w 6213989"/>
              <a:gd name="connsiteY1" fmla="*/ 120682 h 2028859"/>
              <a:gd name="connsiteX2" fmla="*/ 1652734 w 6213989"/>
              <a:gd name="connsiteY2" fmla="*/ 572121 h 2028859"/>
              <a:gd name="connsiteX3" fmla="*/ 5525486 w 6213989"/>
              <a:gd name="connsiteY3" fmla="*/ 852181 h 2028859"/>
              <a:gd name="connsiteX4" fmla="*/ 652272 w 6213989"/>
              <a:gd name="connsiteY4" fmla="*/ 1002607 h 2028859"/>
              <a:gd name="connsiteX5" fmla="*/ 749091 w 6213989"/>
              <a:gd name="connsiteY5" fmla="*/ 1303821 h 2028859"/>
              <a:gd name="connsiteX6" fmla="*/ 6213976 w 6213989"/>
              <a:gd name="connsiteY6" fmla="*/ 1573345 h 2028859"/>
              <a:gd name="connsiteX7" fmla="*/ 501665 w 6213989"/>
              <a:gd name="connsiteY7" fmla="*/ 1669581 h 2028859"/>
              <a:gd name="connsiteX8" fmla="*/ 480150 w 6213989"/>
              <a:gd name="connsiteY8" fmla="*/ 2003068 h 2028859"/>
              <a:gd name="connsiteX9" fmla="*/ 2190616 w 6213989"/>
              <a:gd name="connsiteY9" fmla="*/ 1981553 h 2028859"/>
              <a:gd name="connsiteX0" fmla="*/ 3083500 w 6213989"/>
              <a:gd name="connsiteY0" fmla="*/ 77606 h 2028859"/>
              <a:gd name="connsiteX1" fmla="*/ 4213053 w 6213989"/>
              <a:gd name="connsiteY1" fmla="*/ 120682 h 2028859"/>
              <a:gd name="connsiteX2" fmla="*/ 1652734 w 6213989"/>
              <a:gd name="connsiteY2" fmla="*/ 572121 h 2028859"/>
              <a:gd name="connsiteX3" fmla="*/ 5525486 w 6213989"/>
              <a:gd name="connsiteY3" fmla="*/ 852181 h 2028859"/>
              <a:gd name="connsiteX4" fmla="*/ 652272 w 6213989"/>
              <a:gd name="connsiteY4" fmla="*/ 1002607 h 2028859"/>
              <a:gd name="connsiteX5" fmla="*/ 749091 w 6213989"/>
              <a:gd name="connsiteY5" fmla="*/ 1303821 h 2028859"/>
              <a:gd name="connsiteX6" fmla="*/ 6213976 w 6213989"/>
              <a:gd name="connsiteY6" fmla="*/ 1573345 h 2028859"/>
              <a:gd name="connsiteX7" fmla="*/ 501665 w 6213989"/>
              <a:gd name="connsiteY7" fmla="*/ 1669581 h 2028859"/>
              <a:gd name="connsiteX8" fmla="*/ 480150 w 6213989"/>
              <a:gd name="connsiteY8" fmla="*/ 2003068 h 2028859"/>
              <a:gd name="connsiteX9" fmla="*/ 2190616 w 6213989"/>
              <a:gd name="connsiteY9" fmla="*/ 1981553 h 2028859"/>
              <a:gd name="connsiteX0" fmla="*/ 3083500 w 6213989"/>
              <a:gd name="connsiteY0" fmla="*/ 77606 h 2028859"/>
              <a:gd name="connsiteX1" fmla="*/ 4213053 w 6213989"/>
              <a:gd name="connsiteY1" fmla="*/ 120682 h 2028859"/>
              <a:gd name="connsiteX2" fmla="*/ 3319343 w 6213989"/>
              <a:gd name="connsiteY2" fmla="*/ 295170 h 2028859"/>
              <a:gd name="connsiteX3" fmla="*/ 1652734 w 6213989"/>
              <a:gd name="connsiteY3" fmla="*/ 572121 h 2028859"/>
              <a:gd name="connsiteX4" fmla="*/ 5525486 w 6213989"/>
              <a:gd name="connsiteY4" fmla="*/ 852181 h 2028859"/>
              <a:gd name="connsiteX5" fmla="*/ 652272 w 6213989"/>
              <a:gd name="connsiteY5" fmla="*/ 1002607 h 2028859"/>
              <a:gd name="connsiteX6" fmla="*/ 749091 w 6213989"/>
              <a:gd name="connsiteY6" fmla="*/ 1303821 h 2028859"/>
              <a:gd name="connsiteX7" fmla="*/ 6213976 w 6213989"/>
              <a:gd name="connsiteY7" fmla="*/ 1573345 h 2028859"/>
              <a:gd name="connsiteX8" fmla="*/ 501665 w 6213989"/>
              <a:gd name="connsiteY8" fmla="*/ 1669581 h 2028859"/>
              <a:gd name="connsiteX9" fmla="*/ 480150 w 6213989"/>
              <a:gd name="connsiteY9" fmla="*/ 2003068 h 2028859"/>
              <a:gd name="connsiteX10" fmla="*/ 2190616 w 6213989"/>
              <a:gd name="connsiteY10" fmla="*/ 1981553 h 2028859"/>
              <a:gd name="connsiteX0" fmla="*/ 3083500 w 6213989"/>
              <a:gd name="connsiteY0" fmla="*/ 14986 h 1966239"/>
              <a:gd name="connsiteX1" fmla="*/ 4213053 w 6213989"/>
              <a:gd name="connsiteY1" fmla="*/ 58062 h 1966239"/>
              <a:gd name="connsiteX2" fmla="*/ 3319343 w 6213989"/>
              <a:gd name="connsiteY2" fmla="*/ 332887 h 1966239"/>
              <a:gd name="connsiteX3" fmla="*/ 1652734 w 6213989"/>
              <a:gd name="connsiteY3" fmla="*/ 509501 h 1966239"/>
              <a:gd name="connsiteX4" fmla="*/ 5525486 w 6213989"/>
              <a:gd name="connsiteY4" fmla="*/ 789561 h 1966239"/>
              <a:gd name="connsiteX5" fmla="*/ 652272 w 6213989"/>
              <a:gd name="connsiteY5" fmla="*/ 939987 h 1966239"/>
              <a:gd name="connsiteX6" fmla="*/ 749091 w 6213989"/>
              <a:gd name="connsiteY6" fmla="*/ 1241201 h 1966239"/>
              <a:gd name="connsiteX7" fmla="*/ 6213976 w 6213989"/>
              <a:gd name="connsiteY7" fmla="*/ 1510725 h 1966239"/>
              <a:gd name="connsiteX8" fmla="*/ 501665 w 6213989"/>
              <a:gd name="connsiteY8" fmla="*/ 1606961 h 1966239"/>
              <a:gd name="connsiteX9" fmla="*/ 480150 w 6213989"/>
              <a:gd name="connsiteY9" fmla="*/ 1940448 h 1966239"/>
              <a:gd name="connsiteX10" fmla="*/ 2190616 w 6213989"/>
              <a:gd name="connsiteY10" fmla="*/ 1918933 h 1966239"/>
              <a:gd name="connsiteX0" fmla="*/ 3083500 w 6213989"/>
              <a:gd name="connsiteY0" fmla="*/ 14986 h 1966239"/>
              <a:gd name="connsiteX1" fmla="*/ 4213053 w 6213989"/>
              <a:gd name="connsiteY1" fmla="*/ 58062 h 1966239"/>
              <a:gd name="connsiteX2" fmla="*/ 3319343 w 6213989"/>
              <a:gd name="connsiteY2" fmla="*/ 332887 h 1966239"/>
              <a:gd name="connsiteX3" fmla="*/ 1652734 w 6213989"/>
              <a:gd name="connsiteY3" fmla="*/ 509501 h 1966239"/>
              <a:gd name="connsiteX4" fmla="*/ 5525486 w 6213989"/>
              <a:gd name="connsiteY4" fmla="*/ 789561 h 1966239"/>
              <a:gd name="connsiteX5" fmla="*/ 652272 w 6213989"/>
              <a:gd name="connsiteY5" fmla="*/ 939987 h 1966239"/>
              <a:gd name="connsiteX6" fmla="*/ 749091 w 6213989"/>
              <a:gd name="connsiteY6" fmla="*/ 1241201 h 1966239"/>
              <a:gd name="connsiteX7" fmla="*/ 6213976 w 6213989"/>
              <a:gd name="connsiteY7" fmla="*/ 1510725 h 1966239"/>
              <a:gd name="connsiteX8" fmla="*/ 501665 w 6213989"/>
              <a:gd name="connsiteY8" fmla="*/ 1606961 h 1966239"/>
              <a:gd name="connsiteX9" fmla="*/ 480150 w 6213989"/>
              <a:gd name="connsiteY9" fmla="*/ 1940448 h 1966239"/>
              <a:gd name="connsiteX10" fmla="*/ 2190616 w 6213989"/>
              <a:gd name="connsiteY10" fmla="*/ 1918933 h 1966239"/>
              <a:gd name="connsiteX0" fmla="*/ 3083500 w 6213989"/>
              <a:gd name="connsiteY0" fmla="*/ 14986 h 1966239"/>
              <a:gd name="connsiteX1" fmla="*/ 4213053 w 6213989"/>
              <a:gd name="connsiteY1" fmla="*/ 58062 h 1966239"/>
              <a:gd name="connsiteX2" fmla="*/ 3319343 w 6213989"/>
              <a:gd name="connsiteY2" fmla="*/ 332887 h 1966239"/>
              <a:gd name="connsiteX3" fmla="*/ 1652734 w 6213989"/>
              <a:gd name="connsiteY3" fmla="*/ 509501 h 1966239"/>
              <a:gd name="connsiteX4" fmla="*/ 5525486 w 6213989"/>
              <a:gd name="connsiteY4" fmla="*/ 789561 h 1966239"/>
              <a:gd name="connsiteX5" fmla="*/ 652272 w 6213989"/>
              <a:gd name="connsiteY5" fmla="*/ 939987 h 1966239"/>
              <a:gd name="connsiteX6" fmla="*/ 749091 w 6213989"/>
              <a:gd name="connsiteY6" fmla="*/ 1241201 h 1966239"/>
              <a:gd name="connsiteX7" fmla="*/ 6213976 w 6213989"/>
              <a:gd name="connsiteY7" fmla="*/ 1510725 h 1966239"/>
              <a:gd name="connsiteX8" fmla="*/ 501665 w 6213989"/>
              <a:gd name="connsiteY8" fmla="*/ 1606961 h 1966239"/>
              <a:gd name="connsiteX9" fmla="*/ 480150 w 6213989"/>
              <a:gd name="connsiteY9" fmla="*/ 1940448 h 1966239"/>
              <a:gd name="connsiteX10" fmla="*/ 2190616 w 6213989"/>
              <a:gd name="connsiteY10" fmla="*/ 1918933 h 1966239"/>
              <a:gd name="connsiteX0" fmla="*/ 3083500 w 6213989"/>
              <a:gd name="connsiteY0" fmla="*/ 5329 h 1956582"/>
              <a:gd name="connsiteX1" fmla="*/ 3976384 w 6213989"/>
              <a:gd name="connsiteY1" fmla="*/ 148742 h 1956582"/>
              <a:gd name="connsiteX2" fmla="*/ 3319343 w 6213989"/>
              <a:gd name="connsiteY2" fmla="*/ 323230 h 1956582"/>
              <a:gd name="connsiteX3" fmla="*/ 1652734 w 6213989"/>
              <a:gd name="connsiteY3" fmla="*/ 499844 h 1956582"/>
              <a:gd name="connsiteX4" fmla="*/ 5525486 w 6213989"/>
              <a:gd name="connsiteY4" fmla="*/ 779904 h 1956582"/>
              <a:gd name="connsiteX5" fmla="*/ 652272 w 6213989"/>
              <a:gd name="connsiteY5" fmla="*/ 930330 h 1956582"/>
              <a:gd name="connsiteX6" fmla="*/ 749091 w 6213989"/>
              <a:gd name="connsiteY6" fmla="*/ 1231544 h 1956582"/>
              <a:gd name="connsiteX7" fmla="*/ 6213976 w 6213989"/>
              <a:gd name="connsiteY7" fmla="*/ 1501068 h 1956582"/>
              <a:gd name="connsiteX8" fmla="*/ 501665 w 6213989"/>
              <a:gd name="connsiteY8" fmla="*/ 1597304 h 1956582"/>
              <a:gd name="connsiteX9" fmla="*/ 480150 w 6213989"/>
              <a:gd name="connsiteY9" fmla="*/ 1930791 h 1956582"/>
              <a:gd name="connsiteX10" fmla="*/ 2190616 w 6213989"/>
              <a:gd name="connsiteY10" fmla="*/ 1909276 h 1956582"/>
              <a:gd name="connsiteX0" fmla="*/ 3083500 w 6213989"/>
              <a:gd name="connsiteY0" fmla="*/ 21429 h 1972682"/>
              <a:gd name="connsiteX1" fmla="*/ 3976384 w 6213989"/>
              <a:gd name="connsiteY1" fmla="*/ 164842 h 1972682"/>
              <a:gd name="connsiteX2" fmla="*/ 3319343 w 6213989"/>
              <a:gd name="connsiteY2" fmla="*/ 339330 h 1972682"/>
              <a:gd name="connsiteX3" fmla="*/ 1652734 w 6213989"/>
              <a:gd name="connsiteY3" fmla="*/ 515944 h 1972682"/>
              <a:gd name="connsiteX4" fmla="*/ 5525486 w 6213989"/>
              <a:gd name="connsiteY4" fmla="*/ 796004 h 1972682"/>
              <a:gd name="connsiteX5" fmla="*/ 652272 w 6213989"/>
              <a:gd name="connsiteY5" fmla="*/ 946430 h 1972682"/>
              <a:gd name="connsiteX6" fmla="*/ 749091 w 6213989"/>
              <a:gd name="connsiteY6" fmla="*/ 1247644 h 1972682"/>
              <a:gd name="connsiteX7" fmla="*/ 6213976 w 6213989"/>
              <a:gd name="connsiteY7" fmla="*/ 1517168 h 1972682"/>
              <a:gd name="connsiteX8" fmla="*/ 501665 w 6213989"/>
              <a:gd name="connsiteY8" fmla="*/ 1613404 h 1972682"/>
              <a:gd name="connsiteX9" fmla="*/ 480150 w 6213989"/>
              <a:gd name="connsiteY9" fmla="*/ 1946891 h 1972682"/>
              <a:gd name="connsiteX10" fmla="*/ 2190616 w 6213989"/>
              <a:gd name="connsiteY10" fmla="*/ 1925376 h 1972682"/>
              <a:gd name="connsiteX0" fmla="*/ 3029165 w 6159654"/>
              <a:gd name="connsiteY0" fmla="*/ 21429 h 1972682"/>
              <a:gd name="connsiteX1" fmla="*/ 3922049 w 6159654"/>
              <a:gd name="connsiteY1" fmla="*/ 164842 h 1972682"/>
              <a:gd name="connsiteX2" fmla="*/ 3265008 w 6159654"/>
              <a:gd name="connsiteY2" fmla="*/ 339330 h 1972682"/>
              <a:gd name="connsiteX3" fmla="*/ 1598399 w 6159654"/>
              <a:gd name="connsiteY3" fmla="*/ 515944 h 1972682"/>
              <a:gd name="connsiteX4" fmla="*/ 5471151 w 6159654"/>
              <a:gd name="connsiteY4" fmla="*/ 796004 h 1972682"/>
              <a:gd name="connsiteX5" fmla="*/ 597937 w 6159654"/>
              <a:gd name="connsiteY5" fmla="*/ 946430 h 1972682"/>
              <a:gd name="connsiteX6" fmla="*/ 694756 w 6159654"/>
              <a:gd name="connsiteY6" fmla="*/ 1247644 h 1972682"/>
              <a:gd name="connsiteX7" fmla="*/ 6159641 w 6159654"/>
              <a:gd name="connsiteY7" fmla="*/ 1517168 h 1972682"/>
              <a:gd name="connsiteX8" fmla="*/ 447330 w 6159654"/>
              <a:gd name="connsiteY8" fmla="*/ 1613404 h 1972682"/>
              <a:gd name="connsiteX9" fmla="*/ 425815 w 6159654"/>
              <a:gd name="connsiteY9" fmla="*/ 1946891 h 1972682"/>
              <a:gd name="connsiteX10" fmla="*/ 2136281 w 6159654"/>
              <a:gd name="connsiteY10" fmla="*/ 1925376 h 1972682"/>
              <a:gd name="connsiteX0" fmla="*/ 2857675 w 5988164"/>
              <a:gd name="connsiteY0" fmla="*/ 21429 h 1972682"/>
              <a:gd name="connsiteX1" fmla="*/ 3750559 w 5988164"/>
              <a:gd name="connsiteY1" fmla="*/ 164842 h 1972682"/>
              <a:gd name="connsiteX2" fmla="*/ 3093518 w 5988164"/>
              <a:gd name="connsiteY2" fmla="*/ 339330 h 1972682"/>
              <a:gd name="connsiteX3" fmla="*/ 1426909 w 5988164"/>
              <a:gd name="connsiteY3" fmla="*/ 515944 h 1972682"/>
              <a:gd name="connsiteX4" fmla="*/ 5299661 w 5988164"/>
              <a:gd name="connsiteY4" fmla="*/ 796004 h 1972682"/>
              <a:gd name="connsiteX5" fmla="*/ 426447 w 5988164"/>
              <a:gd name="connsiteY5" fmla="*/ 946430 h 1972682"/>
              <a:gd name="connsiteX6" fmla="*/ 523266 w 5988164"/>
              <a:gd name="connsiteY6" fmla="*/ 1247644 h 1972682"/>
              <a:gd name="connsiteX7" fmla="*/ 5988151 w 5988164"/>
              <a:gd name="connsiteY7" fmla="*/ 1517168 h 1972682"/>
              <a:gd name="connsiteX8" fmla="*/ 275840 w 5988164"/>
              <a:gd name="connsiteY8" fmla="*/ 1613404 h 1972682"/>
              <a:gd name="connsiteX9" fmla="*/ 254325 w 5988164"/>
              <a:gd name="connsiteY9" fmla="*/ 1946891 h 1972682"/>
              <a:gd name="connsiteX10" fmla="*/ 1964791 w 5988164"/>
              <a:gd name="connsiteY10" fmla="*/ 1925376 h 1972682"/>
              <a:gd name="connsiteX0" fmla="*/ 2759304 w 5889791"/>
              <a:gd name="connsiteY0" fmla="*/ 21429 h 1972682"/>
              <a:gd name="connsiteX1" fmla="*/ 3652188 w 5889791"/>
              <a:gd name="connsiteY1" fmla="*/ 164842 h 1972682"/>
              <a:gd name="connsiteX2" fmla="*/ 2995147 w 5889791"/>
              <a:gd name="connsiteY2" fmla="*/ 339330 h 1972682"/>
              <a:gd name="connsiteX3" fmla="*/ 1328538 w 5889791"/>
              <a:gd name="connsiteY3" fmla="*/ 515944 h 1972682"/>
              <a:gd name="connsiteX4" fmla="*/ 5201290 w 5889791"/>
              <a:gd name="connsiteY4" fmla="*/ 796004 h 1972682"/>
              <a:gd name="connsiteX5" fmla="*/ 328076 w 5889791"/>
              <a:gd name="connsiteY5" fmla="*/ 946430 h 1972682"/>
              <a:gd name="connsiteX6" fmla="*/ 424895 w 5889791"/>
              <a:gd name="connsiteY6" fmla="*/ 1247644 h 1972682"/>
              <a:gd name="connsiteX7" fmla="*/ 5889780 w 5889791"/>
              <a:gd name="connsiteY7" fmla="*/ 1517168 h 1972682"/>
              <a:gd name="connsiteX8" fmla="*/ 177469 w 5889791"/>
              <a:gd name="connsiteY8" fmla="*/ 1613404 h 1972682"/>
              <a:gd name="connsiteX9" fmla="*/ 155954 w 5889791"/>
              <a:gd name="connsiteY9" fmla="*/ 1946891 h 1972682"/>
              <a:gd name="connsiteX10" fmla="*/ 1866420 w 5889791"/>
              <a:gd name="connsiteY10" fmla="*/ 1925376 h 1972682"/>
              <a:gd name="connsiteX0" fmla="*/ 2759304 w 5890056"/>
              <a:gd name="connsiteY0" fmla="*/ 21429 h 1972682"/>
              <a:gd name="connsiteX1" fmla="*/ 3652188 w 5890056"/>
              <a:gd name="connsiteY1" fmla="*/ 164842 h 1972682"/>
              <a:gd name="connsiteX2" fmla="*/ 2995147 w 5890056"/>
              <a:gd name="connsiteY2" fmla="*/ 339330 h 1972682"/>
              <a:gd name="connsiteX3" fmla="*/ 1328538 w 5890056"/>
              <a:gd name="connsiteY3" fmla="*/ 515944 h 1972682"/>
              <a:gd name="connsiteX4" fmla="*/ 5201290 w 5890056"/>
              <a:gd name="connsiteY4" fmla="*/ 796004 h 1972682"/>
              <a:gd name="connsiteX5" fmla="*/ 328076 w 5890056"/>
              <a:gd name="connsiteY5" fmla="*/ 946430 h 1972682"/>
              <a:gd name="connsiteX6" fmla="*/ 424895 w 5890056"/>
              <a:gd name="connsiteY6" fmla="*/ 1247644 h 1972682"/>
              <a:gd name="connsiteX7" fmla="*/ 5889780 w 5890056"/>
              <a:gd name="connsiteY7" fmla="*/ 1517168 h 1972682"/>
              <a:gd name="connsiteX8" fmla="*/ 177469 w 5890056"/>
              <a:gd name="connsiteY8" fmla="*/ 1613404 h 1972682"/>
              <a:gd name="connsiteX9" fmla="*/ 155954 w 5890056"/>
              <a:gd name="connsiteY9" fmla="*/ 1946891 h 1972682"/>
              <a:gd name="connsiteX10" fmla="*/ 1866420 w 5890056"/>
              <a:gd name="connsiteY10" fmla="*/ 1925376 h 1972682"/>
              <a:gd name="connsiteX0" fmla="*/ 3066359 w 5960504"/>
              <a:gd name="connsiteY0" fmla="*/ 21429 h 1972682"/>
              <a:gd name="connsiteX1" fmla="*/ 3959243 w 5960504"/>
              <a:gd name="connsiteY1" fmla="*/ 164842 h 1972682"/>
              <a:gd name="connsiteX2" fmla="*/ 3302202 w 5960504"/>
              <a:gd name="connsiteY2" fmla="*/ 339330 h 1972682"/>
              <a:gd name="connsiteX3" fmla="*/ 1635593 w 5960504"/>
              <a:gd name="connsiteY3" fmla="*/ 515944 h 1972682"/>
              <a:gd name="connsiteX4" fmla="*/ 5508345 w 5960504"/>
              <a:gd name="connsiteY4" fmla="*/ 796004 h 1972682"/>
              <a:gd name="connsiteX5" fmla="*/ 635131 w 5960504"/>
              <a:gd name="connsiteY5" fmla="*/ 946430 h 1972682"/>
              <a:gd name="connsiteX6" fmla="*/ 731950 w 5960504"/>
              <a:gd name="connsiteY6" fmla="*/ 1247644 h 1972682"/>
              <a:gd name="connsiteX7" fmla="*/ 5960167 w 5960504"/>
              <a:gd name="connsiteY7" fmla="*/ 1498925 h 1972682"/>
              <a:gd name="connsiteX8" fmla="*/ 484524 w 5960504"/>
              <a:gd name="connsiteY8" fmla="*/ 1613404 h 1972682"/>
              <a:gd name="connsiteX9" fmla="*/ 463009 w 5960504"/>
              <a:gd name="connsiteY9" fmla="*/ 1946891 h 1972682"/>
              <a:gd name="connsiteX10" fmla="*/ 2173475 w 5960504"/>
              <a:gd name="connsiteY10" fmla="*/ 1925376 h 1972682"/>
              <a:gd name="connsiteX0" fmla="*/ 3066359 w 5960504"/>
              <a:gd name="connsiteY0" fmla="*/ 21429 h 1972682"/>
              <a:gd name="connsiteX1" fmla="*/ 3959243 w 5960504"/>
              <a:gd name="connsiteY1" fmla="*/ 164842 h 1972682"/>
              <a:gd name="connsiteX2" fmla="*/ 3302202 w 5960504"/>
              <a:gd name="connsiteY2" fmla="*/ 339330 h 1972682"/>
              <a:gd name="connsiteX3" fmla="*/ 1635593 w 5960504"/>
              <a:gd name="connsiteY3" fmla="*/ 515944 h 1972682"/>
              <a:gd name="connsiteX4" fmla="*/ 5508345 w 5960504"/>
              <a:gd name="connsiteY4" fmla="*/ 796004 h 1972682"/>
              <a:gd name="connsiteX5" fmla="*/ 635131 w 5960504"/>
              <a:gd name="connsiteY5" fmla="*/ 946430 h 1972682"/>
              <a:gd name="connsiteX6" fmla="*/ 731950 w 5960504"/>
              <a:gd name="connsiteY6" fmla="*/ 1247644 h 1972682"/>
              <a:gd name="connsiteX7" fmla="*/ 5960167 w 5960504"/>
              <a:gd name="connsiteY7" fmla="*/ 1416831 h 1972682"/>
              <a:gd name="connsiteX8" fmla="*/ 484524 w 5960504"/>
              <a:gd name="connsiteY8" fmla="*/ 1613404 h 1972682"/>
              <a:gd name="connsiteX9" fmla="*/ 463009 w 5960504"/>
              <a:gd name="connsiteY9" fmla="*/ 1946891 h 1972682"/>
              <a:gd name="connsiteX10" fmla="*/ 2173475 w 5960504"/>
              <a:gd name="connsiteY10" fmla="*/ 1925376 h 1972682"/>
              <a:gd name="connsiteX0" fmla="*/ 3066359 w 5960504"/>
              <a:gd name="connsiteY0" fmla="*/ 21429 h 1972682"/>
              <a:gd name="connsiteX1" fmla="*/ 3959243 w 5960504"/>
              <a:gd name="connsiteY1" fmla="*/ 164842 h 1972682"/>
              <a:gd name="connsiteX2" fmla="*/ 3302202 w 5960504"/>
              <a:gd name="connsiteY2" fmla="*/ 339330 h 1972682"/>
              <a:gd name="connsiteX3" fmla="*/ 1635593 w 5960504"/>
              <a:gd name="connsiteY3" fmla="*/ 515944 h 1972682"/>
              <a:gd name="connsiteX4" fmla="*/ 5508345 w 5960504"/>
              <a:gd name="connsiteY4" fmla="*/ 796004 h 1972682"/>
              <a:gd name="connsiteX5" fmla="*/ 635131 w 5960504"/>
              <a:gd name="connsiteY5" fmla="*/ 946430 h 1972682"/>
              <a:gd name="connsiteX6" fmla="*/ 731950 w 5960504"/>
              <a:gd name="connsiteY6" fmla="*/ 1247644 h 1972682"/>
              <a:gd name="connsiteX7" fmla="*/ 5960167 w 5960504"/>
              <a:gd name="connsiteY7" fmla="*/ 1508047 h 1972682"/>
              <a:gd name="connsiteX8" fmla="*/ 484524 w 5960504"/>
              <a:gd name="connsiteY8" fmla="*/ 1613404 h 1972682"/>
              <a:gd name="connsiteX9" fmla="*/ 463009 w 5960504"/>
              <a:gd name="connsiteY9" fmla="*/ 1946891 h 1972682"/>
              <a:gd name="connsiteX10" fmla="*/ 2173475 w 5960504"/>
              <a:gd name="connsiteY10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99790 w 6555679"/>
              <a:gd name="connsiteY4" fmla="*/ 796004 h 1972682"/>
              <a:gd name="connsiteX5" fmla="*/ 626576 w 6555679"/>
              <a:gd name="connsiteY5" fmla="*/ 946430 h 1972682"/>
              <a:gd name="connsiteX6" fmla="*/ 723395 w 6555679"/>
              <a:gd name="connsiteY6" fmla="*/ 1247644 h 1972682"/>
              <a:gd name="connsiteX7" fmla="*/ 5951612 w 6555679"/>
              <a:gd name="connsiteY7" fmla="*/ 1508047 h 1972682"/>
              <a:gd name="connsiteX8" fmla="*/ 5833278 w 6555679"/>
              <a:gd name="connsiteY8" fmla="*/ 1625468 h 1972682"/>
              <a:gd name="connsiteX9" fmla="*/ 475969 w 6555679"/>
              <a:gd name="connsiteY9" fmla="*/ 1613404 h 1972682"/>
              <a:gd name="connsiteX10" fmla="*/ 454454 w 6555679"/>
              <a:gd name="connsiteY10" fmla="*/ 1946891 h 1972682"/>
              <a:gd name="connsiteX11" fmla="*/ 2164920 w 6555679"/>
              <a:gd name="connsiteY11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99790 w 6555679"/>
              <a:gd name="connsiteY4" fmla="*/ 796004 h 1972682"/>
              <a:gd name="connsiteX5" fmla="*/ 5259814 w 6555679"/>
              <a:gd name="connsiteY5" fmla="*/ 877501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99790 w 6555679"/>
              <a:gd name="connsiteY4" fmla="*/ 796004 h 1972682"/>
              <a:gd name="connsiteX5" fmla="*/ 5259814 w 6555679"/>
              <a:gd name="connsiteY5" fmla="*/ 877501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259814 w 6555679"/>
              <a:gd name="connsiteY5" fmla="*/ 877501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259814 w 6555679"/>
              <a:gd name="connsiteY5" fmla="*/ 877501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141480 w 6555679"/>
              <a:gd name="connsiteY5" fmla="*/ 1014323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141480 w 6555679"/>
              <a:gd name="connsiteY5" fmla="*/ 1014323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141480 w 6555679"/>
              <a:gd name="connsiteY5" fmla="*/ 1014323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141480 w 6555679"/>
              <a:gd name="connsiteY5" fmla="*/ 1014323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168788 w 6555679"/>
              <a:gd name="connsiteY5" fmla="*/ 904865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454277 w 6555679"/>
              <a:gd name="connsiteY4" fmla="*/ 732153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254020 w 6555679"/>
              <a:gd name="connsiteY4" fmla="*/ 677424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254020 w 6555679"/>
              <a:gd name="connsiteY4" fmla="*/ 677424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627038 w 6555679"/>
              <a:gd name="connsiteY3" fmla="*/ 515944 h 1972682"/>
              <a:gd name="connsiteX4" fmla="*/ 5254020 w 6555679"/>
              <a:gd name="connsiteY4" fmla="*/ 677424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555679"/>
              <a:gd name="connsiteY0" fmla="*/ 21429 h 1972682"/>
              <a:gd name="connsiteX1" fmla="*/ 3950688 w 6555679"/>
              <a:gd name="connsiteY1" fmla="*/ 164842 h 1972682"/>
              <a:gd name="connsiteX2" fmla="*/ 3293647 w 6555679"/>
              <a:gd name="connsiteY2" fmla="*/ 339330 h 1972682"/>
              <a:gd name="connsiteX3" fmla="*/ 1590627 w 6555679"/>
              <a:gd name="connsiteY3" fmla="*/ 525066 h 1972682"/>
              <a:gd name="connsiteX4" fmla="*/ 5254020 w 6555679"/>
              <a:gd name="connsiteY4" fmla="*/ 677424 h 1972682"/>
              <a:gd name="connsiteX5" fmla="*/ 5378149 w 6555679"/>
              <a:gd name="connsiteY5" fmla="*/ 913986 h 1972682"/>
              <a:gd name="connsiteX6" fmla="*/ 626576 w 6555679"/>
              <a:gd name="connsiteY6" fmla="*/ 946430 h 1972682"/>
              <a:gd name="connsiteX7" fmla="*/ 723395 w 6555679"/>
              <a:gd name="connsiteY7" fmla="*/ 1247644 h 1972682"/>
              <a:gd name="connsiteX8" fmla="*/ 5951612 w 6555679"/>
              <a:gd name="connsiteY8" fmla="*/ 1508047 h 1972682"/>
              <a:gd name="connsiteX9" fmla="*/ 5833278 w 6555679"/>
              <a:gd name="connsiteY9" fmla="*/ 1625468 h 1972682"/>
              <a:gd name="connsiteX10" fmla="*/ 475969 w 6555679"/>
              <a:gd name="connsiteY10" fmla="*/ 1613404 h 1972682"/>
              <a:gd name="connsiteX11" fmla="*/ 454454 w 6555679"/>
              <a:gd name="connsiteY11" fmla="*/ 1946891 h 1972682"/>
              <a:gd name="connsiteX12" fmla="*/ 2164920 w 6555679"/>
              <a:gd name="connsiteY12" fmla="*/ 1925376 h 1972682"/>
              <a:gd name="connsiteX0" fmla="*/ 3057804 w 6344984"/>
              <a:gd name="connsiteY0" fmla="*/ 21429 h 1972682"/>
              <a:gd name="connsiteX1" fmla="*/ 3950688 w 6344984"/>
              <a:gd name="connsiteY1" fmla="*/ 164842 h 1972682"/>
              <a:gd name="connsiteX2" fmla="*/ 3293647 w 6344984"/>
              <a:gd name="connsiteY2" fmla="*/ 339330 h 1972682"/>
              <a:gd name="connsiteX3" fmla="*/ 1590627 w 6344984"/>
              <a:gd name="connsiteY3" fmla="*/ 525066 h 1972682"/>
              <a:gd name="connsiteX4" fmla="*/ 5254020 w 6344984"/>
              <a:gd name="connsiteY4" fmla="*/ 677424 h 1972682"/>
              <a:gd name="connsiteX5" fmla="*/ 5378149 w 6344984"/>
              <a:gd name="connsiteY5" fmla="*/ 913986 h 1972682"/>
              <a:gd name="connsiteX6" fmla="*/ 626576 w 6344984"/>
              <a:gd name="connsiteY6" fmla="*/ 946430 h 1972682"/>
              <a:gd name="connsiteX7" fmla="*/ 723395 w 6344984"/>
              <a:gd name="connsiteY7" fmla="*/ 1247644 h 1972682"/>
              <a:gd name="connsiteX8" fmla="*/ 5951612 w 6344984"/>
              <a:gd name="connsiteY8" fmla="*/ 1508047 h 1972682"/>
              <a:gd name="connsiteX9" fmla="*/ 5833278 w 6344984"/>
              <a:gd name="connsiteY9" fmla="*/ 1625468 h 1972682"/>
              <a:gd name="connsiteX10" fmla="*/ 475969 w 6344984"/>
              <a:gd name="connsiteY10" fmla="*/ 1613404 h 1972682"/>
              <a:gd name="connsiteX11" fmla="*/ 454454 w 6344984"/>
              <a:gd name="connsiteY11" fmla="*/ 1946891 h 1972682"/>
              <a:gd name="connsiteX12" fmla="*/ 2164920 w 6344984"/>
              <a:gd name="connsiteY12" fmla="*/ 1925376 h 1972682"/>
              <a:gd name="connsiteX0" fmla="*/ 3057804 w 6328103"/>
              <a:gd name="connsiteY0" fmla="*/ 21429 h 1972682"/>
              <a:gd name="connsiteX1" fmla="*/ 3950688 w 6328103"/>
              <a:gd name="connsiteY1" fmla="*/ 164842 h 1972682"/>
              <a:gd name="connsiteX2" fmla="*/ 3293647 w 6328103"/>
              <a:gd name="connsiteY2" fmla="*/ 339330 h 1972682"/>
              <a:gd name="connsiteX3" fmla="*/ 1590627 w 6328103"/>
              <a:gd name="connsiteY3" fmla="*/ 525066 h 1972682"/>
              <a:gd name="connsiteX4" fmla="*/ 5254020 w 6328103"/>
              <a:gd name="connsiteY4" fmla="*/ 677424 h 1972682"/>
              <a:gd name="connsiteX5" fmla="*/ 5378149 w 6328103"/>
              <a:gd name="connsiteY5" fmla="*/ 913986 h 1972682"/>
              <a:gd name="connsiteX6" fmla="*/ 626576 w 6328103"/>
              <a:gd name="connsiteY6" fmla="*/ 946430 h 1972682"/>
              <a:gd name="connsiteX7" fmla="*/ 723395 w 6328103"/>
              <a:gd name="connsiteY7" fmla="*/ 1247644 h 1972682"/>
              <a:gd name="connsiteX8" fmla="*/ 5906099 w 6328103"/>
              <a:gd name="connsiteY8" fmla="*/ 1362102 h 1972682"/>
              <a:gd name="connsiteX9" fmla="*/ 5833278 w 6328103"/>
              <a:gd name="connsiteY9" fmla="*/ 1625468 h 1972682"/>
              <a:gd name="connsiteX10" fmla="*/ 475969 w 6328103"/>
              <a:gd name="connsiteY10" fmla="*/ 1613404 h 1972682"/>
              <a:gd name="connsiteX11" fmla="*/ 454454 w 6328103"/>
              <a:gd name="connsiteY11" fmla="*/ 1946891 h 1972682"/>
              <a:gd name="connsiteX12" fmla="*/ 2164920 w 6328103"/>
              <a:gd name="connsiteY12" fmla="*/ 1925376 h 1972682"/>
              <a:gd name="connsiteX0" fmla="*/ 3057804 w 6036423"/>
              <a:gd name="connsiteY0" fmla="*/ 21429 h 1972682"/>
              <a:gd name="connsiteX1" fmla="*/ 3950688 w 6036423"/>
              <a:gd name="connsiteY1" fmla="*/ 164842 h 1972682"/>
              <a:gd name="connsiteX2" fmla="*/ 3293647 w 6036423"/>
              <a:gd name="connsiteY2" fmla="*/ 339330 h 1972682"/>
              <a:gd name="connsiteX3" fmla="*/ 1590627 w 6036423"/>
              <a:gd name="connsiteY3" fmla="*/ 525066 h 1972682"/>
              <a:gd name="connsiteX4" fmla="*/ 5254020 w 6036423"/>
              <a:gd name="connsiteY4" fmla="*/ 677424 h 1972682"/>
              <a:gd name="connsiteX5" fmla="*/ 5378149 w 6036423"/>
              <a:gd name="connsiteY5" fmla="*/ 913986 h 1972682"/>
              <a:gd name="connsiteX6" fmla="*/ 626576 w 6036423"/>
              <a:gd name="connsiteY6" fmla="*/ 946430 h 1972682"/>
              <a:gd name="connsiteX7" fmla="*/ 723395 w 6036423"/>
              <a:gd name="connsiteY7" fmla="*/ 1247644 h 1972682"/>
              <a:gd name="connsiteX8" fmla="*/ 5906099 w 6036423"/>
              <a:gd name="connsiteY8" fmla="*/ 1362102 h 1972682"/>
              <a:gd name="connsiteX9" fmla="*/ 5833278 w 6036423"/>
              <a:gd name="connsiteY9" fmla="*/ 1625468 h 1972682"/>
              <a:gd name="connsiteX10" fmla="*/ 475969 w 6036423"/>
              <a:gd name="connsiteY10" fmla="*/ 1613404 h 1972682"/>
              <a:gd name="connsiteX11" fmla="*/ 454454 w 6036423"/>
              <a:gd name="connsiteY11" fmla="*/ 1946891 h 1972682"/>
              <a:gd name="connsiteX12" fmla="*/ 2164920 w 6036423"/>
              <a:gd name="connsiteY12" fmla="*/ 1925376 h 1972682"/>
              <a:gd name="connsiteX0" fmla="*/ 3057804 w 6328103"/>
              <a:gd name="connsiteY0" fmla="*/ 21429 h 1972682"/>
              <a:gd name="connsiteX1" fmla="*/ 3950688 w 6328103"/>
              <a:gd name="connsiteY1" fmla="*/ 164842 h 1972682"/>
              <a:gd name="connsiteX2" fmla="*/ 3293647 w 6328103"/>
              <a:gd name="connsiteY2" fmla="*/ 339330 h 1972682"/>
              <a:gd name="connsiteX3" fmla="*/ 1590627 w 6328103"/>
              <a:gd name="connsiteY3" fmla="*/ 525066 h 1972682"/>
              <a:gd name="connsiteX4" fmla="*/ 5254020 w 6328103"/>
              <a:gd name="connsiteY4" fmla="*/ 677424 h 1972682"/>
              <a:gd name="connsiteX5" fmla="*/ 5378149 w 6328103"/>
              <a:gd name="connsiteY5" fmla="*/ 913986 h 1972682"/>
              <a:gd name="connsiteX6" fmla="*/ 626576 w 6328103"/>
              <a:gd name="connsiteY6" fmla="*/ 946430 h 1972682"/>
              <a:gd name="connsiteX7" fmla="*/ 723395 w 6328103"/>
              <a:gd name="connsiteY7" fmla="*/ 1247644 h 1972682"/>
              <a:gd name="connsiteX8" fmla="*/ 5906099 w 6328103"/>
              <a:gd name="connsiteY8" fmla="*/ 1362102 h 1972682"/>
              <a:gd name="connsiteX9" fmla="*/ 5833278 w 6328103"/>
              <a:gd name="connsiteY9" fmla="*/ 1625468 h 1972682"/>
              <a:gd name="connsiteX10" fmla="*/ 475969 w 6328103"/>
              <a:gd name="connsiteY10" fmla="*/ 1613404 h 1972682"/>
              <a:gd name="connsiteX11" fmla="*/ 454454 w 6328103"/>
              <a:gd name="connsiteY11" fmla="*/ 1946891 h 1972682"/>
              <a:gd name="connsiteX12" fmla="*/ 2164920 w 6328103"/>
              <a:gd name="connsiteY12" fmla="*/ 1925376 h 1972682"/>
              <a:gd name="connsiteX0" fmla="*/ 3057804 w 6056425"/>
              <a:gd name="connsiteY0" fmla="*/ 21429 h 1972682"/>
              <a:gd name="connsiteX1" fmla="*/ 3950688 w 6056425"/>
              <a:gd name="connsiteY1" fmla="*/ 164842 h 1972682"/>
              <a:gd name="connsiteX2" fmla="*/ 3293647 w 6056425"/>
              <a:gd name="connsiteY2" fmla="*/ 339330 h 1972682"/>
              <a:gd name="connsiteX3" fmla="*/ 1590627 w 6056425"/>
              <a:gd name="connsiteY3" fmla="*/ 525066 h 1972682"/>
              <a:gd name="connsiteX4" fmla="*/ 5254020 w 6056425"/>
              <a:gd name="connsiteY4" fmla="*/ 677424 h 1972682"/>
              <a:gd name="connsiteX5" fmla="*/ 5378149 w 6056425"/>
              <a:gd name="connsiteY5" fmla="*/ 913986 h 1972682"/>
              <a:gd name="connsiteX6" fmla="*/ 626576 w 6056425"/>
              <a:gd name="connsiteY6" fmla="*/ 946430 h 1972682"/>
              <a:gd name="connsiteX7" fmla="*/ 723395 w 6056425"/>
              <a:gd name="connsiteY7" fmla="*/ 1247644 h 1972682"/>
              <a:gd name="connsiteX8" fmla="*/ 5906099 w 6056425"/>
              <a:gd name="connsiteY8" fmla="*/ 1362102 h 1972682"/>
              <a:gd name="connsiteX9" fmla="*/ 5833278 w 6056425"/>
              <a:gd name="connsiteY9" fmla="*/ 1625468 h 1972682"/>
              <a:gd name="connsiteX10" fmla="*/ 475969 w 6056425"/>
              <a:gd name="connsiteY10" fmla="*/ 1613404 h 1972682"/>
              <a:gd name="connsiteX11" fmla="*/ 454454 w 6056425"/>
              <a:gd name="connsiteY11" fmla="*/ 1946891 h 1972682"/>
              <a:gd name="connsiteX12" fmla="*/ 2164920 w 6056425"/>
              <a:gd name="connsiteY12" fmla="*/ 1925376 h 1972682"/>
              <a:gd name="connsiteX0" fmla="*/ 3046629 w 6252663"/>
              <a:gd name="connsiteY0" fmla="*/ 21429 h 1972682"/>
              <a:gd name="connsiteX1" fmla="*/ 3939513 w 6252663"/>
              <a:gd name="connsiteY1" fmla="*/ 164842 h 1972682"/>
              <a:gd name="connsiteX2" fmla="*/ 3282472 w 6252663"/>
              <a:gd name="connsiteY2" fmla="*/ 339330 h 1972682"/>
              <a:gd name="connsiteX3" fmla="*/ 1579452 w 6252663"/>
              <a:gd name="connsiteY3" fmla="*/ 525066 h 1972682"/>
              <a:gd name="connsiteX4" fmla="*/ 5242845 w 6252663"/>
              <a:gd name="connsiteY4" fmla="*/ 677424 h 1972682"/>
              <a:gd name="connsiteX5" fmla="*/ 5366974 w 6252663"/>
              <a:gd name="connsiteY5" fmla="*/ 913986 h 1972682"/>
              <a:gd name="connsiteX6" fmla="*/ 615401 w 6252663"/>
              <a:gd name="connsiteY6" fmla="*/ 946430 h 1972682"/>
              <a:gd name="connsiteX7" fmla="*/ 712220 w 6252663"/>
              <a:gd name="connsiteY7" fmla="*/ 1247644 h 1972682"/>
              <a:gd name="connsiteX8" fmla="*/ 5894924 w 6252663"/>
              <a:gd name="connsiteY8" fmla="*/ 1362102 h 1972682"/>
              <a:gd name="connsiteX9" fmla="*/ 5667358 w 6252663"/>
              <a:gd name="connsiteY9" fmla="*/ 1634590 h 1972682"/>
              <a:gd name="connsiteX10" fmla="*/ 464794 w 6252663"/>
              <a:gd name="connsiteY10" fmla="*/ 1613404 h 1972682"/>
              <a:gd name="connsiteX11" fmla="*/ 443279 w 6252663"/>
              <a:gd name="connsiteY11" fmla="*/ 1946891 h 1972682"/>
              <a:gd name="connsiteX12" fmla="*/ 2153745 w 6252663"/>
              <a:gd name="connsiteY12" fmla="*/ 1925376 h 1972682"/>
              <a:gd name="connsiteX0" fmla="*/ 3046629 w 6338371"/>
              <a:gd name="connsiteY0" fmla="*/ 21429 h 1972682"/>
              <a:gd name="connsiteX1" fmla="*/ 3939513 w 6338371"/>
              <a:gd name="connsiteY1" fmla="*/ 164842 h 1972682"/>
              <a:gd name="connsiteX2" fmla="*/ 3282472 w 6338371"/>
              <a:gd name="connsiteY2" fmla="*/ 339330 h 1972682"/>
              <a:gd name="connsiteX3" fmla="*/ 1579452 w 6338371"/>
              <a:gd name="connsiteY3" fmla="*/ 525066 h 1972682"/>
              <a:gd name="connsiteX4" fmla="*/ 5242845 w 6338371"/>
              <a:gd name="connsiteY4" fmla="*/ 677424 h 1972682"/>
              <a:gd name="connsiteX5" fmla="*/ 5366974 w 6338371"/>
              <a:gd name="connsiteY5" fmla="*/ 913986 h 1972682"/>
              <a:gd name="connsiteX6" fmla="*/ 615401 w 6338371"/>
              <a:gd name="connsiteY6" fmla="*/ 946430 h 1972682"/>
              <a:gd name="connsiteX7" fmla="*/ 712220 w 6338371"/>
              <a:gd name="connsiteY7" fmla="*/ 1247644 h 1972682"/>
              <a:gd name="connsiteX8" fmla="*/ 5731078 w 6338371"/>
              <a:gd name="connsiteY8" fmla="*/ 1407709 h 1972682"/>
              <a:gd name="connsiteX9" fmla="*/ 5667358 w 6338371"/>
              <a:gd name="connsiteY9" fmla="*/ 1634590 h 1972682"/>
              <a:gd name="connsiteX10" fmla="*/ 464794 w 6338371"/>
              <a:gd name="connsiteY10" fmla="*/ 1613404 h 1972682"/>
              <a:gd name="connsiteX11" fmla="*/ 443279 w 6338371"/>
              <a:gd name="connsiteY11" fmla="*/ 1946891 h 1972682"/>
              <a:gd name="connsiteX12" fmla="*/ 2153745 w 6338371"/>
              <a:gd name="connsiteY12" fmla="*/ 1925376 h 1972682"/>
              <a:gd name="connsiteX0" fmla="*/ 3046629 w 6225609"/>
              <a:gd name="connsiteY0" fmla="*/ 21429 h 1972682"/>
              <a:gd name="connsiteX1" fmla="*/ 3939513 w 6225609"/>
              <a:gd name="connsiteY1" fmla="*/ 164842 h 1972682"/>
              <a:gd name="connsiteX2" fmla="*/ 3282472 w 6225609"/>
              <a:gd name="connsiteY2" fmla="*/ 339330 h 1972682"/>
              <a:gd name="connsiteX3" fmla="*/ 1579452 w 6225609"/>
              <a:gd name="connsiteY3" fmla="*/ 525066 h 1972682"/>
              <a:gd name="connsiteX4" fmla="*/ 5242845 w 6225609"/>
              <a:gd name="connsiteY4" fmla="*/ 677424 h 1972682"/>
              <a:gd name="connsiteX5" fmla="*/ 5366974 w 6225609"/>
              <a:gd name="connsiteY5" fmla="*/ 913986 h 1972682"/>
              <a:gd name="connsiteX6" fmla="*/ 615401 w 6225609"/>
              <a:gd name="connsiteY6" fmla="*/ 946430 h 1972682"/>
              <a:gd name="connsiteX7" fmla="*/ 712220 w 6225609"/>
              <a:gd name="connsiteY7" fmla="*/ 1247644 h 1972682"/>
              <a:gd name="connsiteX8" fmla="*/ 5731078 w 6225609"/>
              <a:gd name="connsiteY8" fmla="*/ 1407709 h 1972682"/>
              <a:gd name="connsiteX9" fmla="*/ 5667358 w 6225609"/>
              <a:gd name="connsiteY9" fmla="*/ 1634590 h 1972682"/>
              <a:gd name="connsiteX10" fmla="*/ 464794 w 6225609"/>
              <a:gd name="connsiteY10" fmla="*/ 1613404 h 1972682"/>
              <a:gd name="connsiteX11" fmla="*/ 443279 w 6225609"/>
              <a:gd name="connsiteY11" fmla="*/ 1946891 h 1972682"/>
              <a:gd name="connsiteX12" fmla="*/ 2153745 w 6225609"/>
              <a:gd name="connsiteY12" fmla="*/ 1925376 h 1972682"/>
              <a:gd name="connsiteX0" fmla="*/ 3046629 w 6283516"/>
              <a:gd name="connsiteY0" fmla="*/ 21429 h 1972682"/>
              <a:gd name="connsiteX1" fmla="*/ 3939513 w 6283516"/>
              <a:gd name="connsiteY1" fmla="*/ 164842 h 1972682"/>
              <a:gd name="connsiteX2" fmla="*/ 3282472 w 6283516"/>
              <a:gd name="connsiteY2" fmla="*/ 339330 h 1972682"/>
              <a:gd name="connsiteX3" fmla="*/ 1579452 w 6283516"/>
              <a:gd name="connsiteY3" fmla="*/ 525066 h 1972682"/>
              <a:gd name="connsiteX4" fmla="*/ 5242845 w 6283516"/>
              <a:gd name="connsiteY4" fmla="*/ 677424 h 1972682"/>
              <a:gd name="connsiteX5" fmla="*/ 5366974 w 6283516"/>
              <a:gd name="connsiteY5" fmla="*/ 913986 h 1972682"/>
              <a:gd name="connsiteX6" fmla="*/ 615401 w 6283516"/>
              <a:gd name="connsiteY6" fmla="*/ 946430 h 1972682"/>
              <a:gd name="connsiteX7" fmla="*/ 712220 w 6283516"/>
              <a:gd name="connsiteY7" fmla="*/ 1247644 h 1972682"/>
              <a:gd name="connsiteX8" fmla="*/ 5840310 w 6283516"/>
              <a:gd name="connsiteY8" fmla="*/ 1307372 h 1972682"/>
              <a:gd name="connsiteX9" fmla="*/ 5667358 w 6283516"/>
              <a:gd name="connsiteY9" fmla="*/ 1634590 h 1972682"/>
              <a:gd name="connsiteX10" fmla="*/ 464794 w 6283516"/>
              <a:gd name="connsiteY10" fmla="*/ 1613404 h 1972682"/>
              <a:gd name="connsiteX11" fmla="*/ 443279 w 6283516"/>
              <a:gd name="connsiteY11" fmla="*/ 1946891 h 1972682"/>
              <a:gd name="connsiteX12" fmla="*/ 2153745 w 6283516"/>
              <a:gd name="connsiteY12" fmla="*/ 1925376 h 1972682"/>
              <a:gd name="connsiteX0" fmla="*/ 3046629 w 6288581"/>
              <a:gd name="connsiteY0" fmla="*/ 21429 h 1972682"/>
              <a:gd name="connsiteX1" fmla="*/ 3939513 w 6288581"/>
              <a:gd name="connsiteY1" fmla="*/ 164842 h 1972682"/>
              <a:gd name="connsiteX2" fmla="*/ 3282472 w 6288581"/>
              <a:gd name="connsiteY2" fmla="*/ 339330 h 1972682"/>
              <a:gd name="connsiteX3" fmla="*/ 1579452 w 6288581"/>
              <a:gd name="connsiteY3" fmla="*/ 525066 h 1972682"/>
              <a:gd name="connsiteX4" fmla="*/ 5242845 w 6288581"/>
              <a:gd name="connsiteY4" fmla="*/ 677424 h 1972682"/>
              <a:gd name="connsiteX5" fmla="*/ 5366974 w 6288581"/>
              <a:gd name="connsiteY5" fmla="*/ 913986 h 1972682"/>
              <a:gd name="connsiteX6" fmla="*/ 615401 w 6288581"/>
              <a:gd name="connsiteY6" fmla="*/ 946430 h 1972682"/>
              <a:gd name="connsiteX7" fmla="*/ 712220 w 6288581"/>
              <a:gd name="connsiteY7" fmla="*/ 1247644 h 1972682"/>
              <a:gd name="connsiteX8" fmla="*/ 5849413 w 6288581"/>
              <a:gd name="connsiteY8" fmla="*/ 1343858 h 1972682"/>
              <a:gd name="connsiteX9" fmla="*/ 5667358 w 6288581"/>
              <a:gd name="connsiteY9" fmla="*/ 1634590 h 1972682"/>
              <a:gd name="connsiteX10" fmla="*/ 464794 w 6288581"/>
              <a:gd name="connsiteY10" fmla="*/ 1613404 h 1972682"/>
              <a:gd name="connsiteX11" fmla="*/ 443279 w 6288581"/>
              <a:gd name="connsiteY11" fmla="*/ 1946891 h 1972682"/>
              <a:gd name="connsiteX12" fmla="*/ 2153745 w 6288581"/>
              <a:gd name="connsiteY12" fmla="*/ 1925376 h 1972682"/>
              <a:gd name="connsiteX0" fmla="*/ 3046629 w 6158290"/>
              <a:gd name="connsiteY0" fmla="*/ 21429 h 1972682"/>
              <a:gd name="connsiteX1" fmla="*/ 3939513 w 6158290"/>
              <a:gd name="connsiteY1" fmla="*/ 164842 h 1972682"/>
              <a:gd name="connsiteX2" fmla="*/ 3282472 w 6158290"/>
              <a:gd name="connsiteY2" fmla="*/ 339330 h 1972682"/>
              <a:gd name="connsiteX3" fmla="*/ 1579452 w 6158290"/>
              <a:gd name="connsiteY3" fmla="*/ 525066 h 1972682"/>
              <a:gd name="connsiteX4" fmla="*/ 5242845 w 6158290"/>
              <a:gd name="connsiteY4" fmla="*/ 677424 h 1972682"/>
              <a:gd name="connsiteX5" fmla="*/ 5366974 w 6158290"/>
              <a:gd name="connsiteY5" fmla="*/ 913986 h 1972682"/>
              <a:gd name="connsiteX6" fmla="*/ 615401 w 6158290"/>
              <a:gd name="connsiteY6" fmla="*/ 946430 h 1972682"/>
              <a:gd name="connsiteX7" fmla="*/ 712220 w 6158290"/>
              <a:gd name="connsiteY7" fmla="*/ 1247644 h 1972682"/>
              <a:gd name="connsiteX8" fmla="*/ 5849413 w 6158290"/>
              <a:gd name="connsiteY8" fmla="*/ 1343858 h 1972682"/>
              <a:gd name="connsiteX9" fmla="*/ 5667358 w 6158290"/>
              <a:gd name="connsiteY9" fmla="*/ 1634590 h 1972682"/>
              <a:gd name="connsiteX10" fmla="*/ 464794 w 6158290"/>
              <a:gd name="connsiteY10" fmla="*/ 1613404 h 1972682"/>
              <a:gd name="connsiteX11" fmla="*/ 443279 w 6158290"/>
              <a:gd name="connsiteY11" fmla="*/ 1946891 h 1972682"/>
              <a:gd name="connsiteX12" fmla="*/ 2153745 w 6158290"/>
              <a:gd name="connsiteY12" fmla="*/ 1925376 h 1972682"/>
              <a:gd name="connsiteX0" fmla="*/ 3046629 w 5901651"/>
              <a:gd name="connsiteY0" fmla="*/ 21429 h 1972682"/>
              <a:gd name="connsiteX1" fmla="*/ 3939513 w 5901651"/>
              <a:gd name="connsiteY1" fmla="*/ 164842 h 1972682"/>
              <a:gd name="connsiteX2" fmla="*/ 3282472 w 5901651"/>
              <a:gd name="connsiteY2" fmla="*/ 339330 h 1972682"/>
              <a:gd name="connsiteX3" fmla="*/ 1579452 w 5901651"/>
              <a:gd name="connsiteY3" fmla="*/ 525066 h 1972682"/>
              <a:gd name="connsiteX4" fmla="*/ 5242845 w 5901651"/>
              <a:gd name="connsiteY4" fmla="*/ 677424 h 1972682"/>
              <a:gd name="connsiteX5" fmla="*/ 5366974 w 5901651"/>
              <a:gd name="connsiteY5" fmla="*/ 913986 h 1972682"/>
              <a:gd name="connsiteX6" fmla="*/ 615401 w 5901651"/>
              <a:gd name="connsiteY6" fmla="*/ 946430 h 1972682"/>
              <a:gd name="connsiteX7" fmla="*/ 712220 w 5901651"/>
              <a:gd name="connsiteY7" fmla="*/ 1247644 h 1972682"/>
              <a:gd name="connsiteX8" fmla="*/ 5849413 w 5901651"/>
              <a:gd name="connsiteY8" fmla="*/ 1343858 h 1972682"/>
              <a:gd name="connsiteX9" fmla="*/ 5667358 w 5901651"/>
              <a:gd name="connsiteY9" fmla="*/ 1634590 h 1972682"/>
              <a:gd name="connsiteX10" fmla="*/ 464794 w 5901651"/>
              <a:gd name="connsiteY10" fmla="*/ 1613404 h 1972682"/>
              <a:gd name="connsiteX11" fmla="*/ 443279 w 5901651"/>
              <a:gd name="connsiteY11" fmla="*/ 1946891 h 1972682"/>
              <a:gd name="connsiteX12" fmla="*/ 2153745 w 5901651"/>
              <a:gd name="connsiteY12" fmla="*/ 1925376 h 1972682"/>
              <a:gd name="connsiteX0" fmla="*/ 3046629 w 5849707"/>
              <a:gd name="connsiteY0" fmla="*/ 21429 h 1972682"/>
              <a:gd name="connsiteX1" fmla="*/ 3939513 w 5849707"/>
              <a:gd name="connsiteY1" fmla="*/ 164842 h 1972682"/>
              <a:gd name="connsiteX2" fmla="*/ 3282472 w 5849707"/>
              <a:gd name="connsiteY2" fmla="*/ 339330 h 1972682"/>
              <a:gd name="connsiteX3" fmla="*/ 1579452 w 5849707"/>
              <a:gd name="connsiteY3" fmla="*/ 525066 h 1972682"/>
              <a:gd name="connsiteX4" fmla="*/ 5242845 w 5849707"/>
              <a:gd name="connsiteY4" fmla="*/ 677424 h 1972682"/>
              <a:gd name="connsiteX5" fmla="*/ 5366974 w 5849707"/>
              <a:gd name="connsiteY5" fmla="*/ 913986 h 1972682"/>
              <a:gd name="connsiteX6" fmla="*/ 615401 w 5849707"/>
              <a:gd name="connsiteY6" fmla="*/ 946430 h 1972682"/>
              <a:gd name="connsiteX7" fmla="*/ 712220 w 5849707"/>
              <a:gd name="connsiteY7" fmla="*/ 1247644 h 1972682"/>
              <a:gd name="connsiteX8" fmla="*/ 5849413 w 5849707"/>
              <a:gd name="connsiteY8" fmla="*/ 1343858 h 1972682"/>
              <a:gd name="connsiteX9" fmla="*/ 464794 w 5849707"/>
              <a:gd name="connsiteY9" fmla="*/ 1613404 h 1972682"/>
              <a:gd name="connsiteX10" fmla="*/ 443279 w 5849707"/>
              <a:gd name="connsiteY10" fmla="*/ 1946891 h 1972682"/>
              <a:gd name="connsiteX11" fmla="*/ 2153745 w 5849707"/>
              <a:gd name="connsiteY11" fmla="*/ 1925376 h 1972682"/>
              <a:gd name="connsiteX0" fmla="*/ 3046629 w 5849577"/>
              <a:gd name="connsiteY0" fmla="*/ 21429 h 1972682"/>
              <a:gd name="connsiteX1" fmla="*/ 3939513 w 5849577"/>
              <a:gd name="connsiteY1" fmla="*/ 164842 h 1972682"/>
              <a:gd name="connsiteX2" fmla="*/ 3282472 w 5849577"/>
              <a:gd name="connsiteY2" fmla="*/ 339330 h 1972682"/>
              <a:gd name="connsiteX3" fmla="*/ 1579452 w 5849577"/>
              <a:gd name="connsiteY3" fmla="*/ 525066 h 1972682"/>
              <a:gd name="connsiteX4" fmla="*/ 5242845 w 5849577"/>
              <a:gd name="connsiteY4" fmla="*/ 677424 h 1972682"/>
              <a:gd name="connsiteX5" fmla="*/ 5366974 w 5849577"/>
              <a:gd name="connsiteY5" fmla="*/ 913986 h 1972682"/>
              <a:gd name="connsiteX6" fmla="*/ 615401 w 5849577"/>
              <a:gd name="connsiteY6" fmla="*/ 946430 h 1972682"/>
              <a:gd name="connsiteX7" fmla="*/ 712220 w 5849577"/>
              <a:gd name="connsiteY7" fmla="*/ 1247644 h 1972682"/>
              <a:gd name="connsiteX8" fmla="*/ 5849413 w 5849577"/>
              <a:gd name="connsiteY8" fmla="*/ 1343858 h 1972682"/>
              <a:gd name="connsiteX9" fmla="*/ 464794 w 5849577"/>
              <a:gd name="connsiteY9" fmla="*/ 1613404 h 1972682"/>
              <a:gd name="connsiteX10" fmla="*/ 443279 w 5849577"/>
              <a:gd name="connsiteY10" fmla="*/ 1946891 h 1972682"/>
              <a:gd name="connsiteX11" fmla="*/ 2153745 w 5849577"/>
              <a:gd name="connsiteY11" fmla="*/ 1925376 h 1972682"/>
              <a:gd name="connsiteX0" fmla="*/ 3068994 w 5999376"/>
              <a:gd name="connsiteY0" fmla="*/ 21429 h 1972682"/>
              <a:gd name="connsiteX1" fmla="*/ 3961878 w 5999376"/>
              <a:gd name="connsiteY1" fmla="*/ 164842 h 1972682"/>
              <a:gd name="connsiteX2" fmla="*/ 3304837 w 5999376"/>
              <a:gd name="connsiteY2" fmla="*/ 339330 h 1972682"/>
              <a:gd name="connsiteX3" fmla="*/ 1601817 w 5999376"/>
              <a:gd name="connsiteY3" fmla="*/ 525066 h 1972682"/>
              <a:gd name="connsiteX4" fmla="*/ 5265210 w 5999376"/>
              <a:gd name="connsiteY4" fmla="*/ 677424 h 1972682"/>
              <a:gd name="connsiteX5" fmla="*/ 5389339 w 5999376"/>
              <a:gd name="connsiteY5" fmla="*/ 913986 h 1972682"/>
              <a:gd name="connsiteX6" fmla="*/ 637766 w 5999376"/>
              <a:gd name="connsiteY6" fmla="*/ 946430 h 1972682"/>
              <a:gd name="connsiteX7" fmla="*/ 734585 w 5999376"/>
              <a:gd name="connsiteY7" fmla="*/ 1247644 h 1972682"/>
              <a:gd name="connsiteX8" fmla="*/ 5999215 w 5999376"/>
              <a:gd name="connsiteY8" fmla="*/ 1453317 h 1972682"/>
              <a:gd name="connsiteX9" fmla="*/ 487159 w 5999376"/>
              <a:gd name="connsiteY9" fmla="*/ 1613404 h 1972682"/>
              <a:gd name="connsiteX10" fmla="*/ 465644 w 5999376"/>
              <a:gd name="connsiteY10" fmla="*/ 1946891 h 1972682"/>
              <a:gd name="connsiteX11" fmla="*/ 2176110 w 5999376"/>
              <a:gd name="connsiteY11" fmla="*/ 1925376 h 1972682"/>
              <a:gd name="connsiteX0" fmla="*/ 3068994 w 5999376"/>
              <a:gd name="connsiteY0" fmla="*/ 6625 h 1957878"/>
              <a:gd name="connsiteX1" fmla="*/ 3961878 w 5999376"/>
              <a:gd name="connsiteY1" fmla="*/ 150038 h 1957878"/>
              <a:gd name="connsiteX2" fmla="*/ 1601817 w 5999376"/>
              <a:gd name="connsiteY2" fmla="*/ 510262 h 1957878"/>
              <a:gd name="connsiteX3" fmla="*/ 5265210 w 5999376"/>
              <a:gd name="connsiteY3" fmla="*/ 662620 h 1957878"/>
              <a:gd name="connsiteX4" fmla="*/ 5389339 w 5999376"/>
              <a:gd name="connsiteY4" fmla="*/ 899182 h 1957878"/>
              <a:gd name="connsiteX5" fmla="*/ 637766 w 5999376"/>
              <a:gd name="connsiteY5" fmla="*/ 931626 h 1957878"/>
              <a:gd name="connsiteX6" fmla="*/ 734585 w 5999376"/>
              <a:gd name="connsiteY6" fmla="*/ 1232840 h 1957878"/>
              <a:gd name="connsiteX7" fmla="*/ 5999215 w 5999376"/>
              <a:gd name="connsiteY7" fmla="*/ 1438513 h 1957878"/>
              <a:gd name="connsiteX8" fmla="*/ 487159 w 5999376"/>
              <a:gd name="connsiteY8" fmla="*/ 1598600 h 1957878"/>
              <a:gd name="connsiteX9" fmla="*/ 465644 w 5999376"/>
              <a:gd name="connsiteY9" fmla="*/ 1932087 h 1957878"/>
              <a:gd name="connsiteX10" fmla="*/ 2176110 w 5999376"/>
              <a:gd name="connsiteY10" fmla="*/ 1910572 h 1957878"/>
              <a:gd name="connsiteX0" fmla="*/ 3068994 w 5999376"/>
              <a:gd name="connsiteY0" fmla="*/ 7463 h 1958716"/>
              <a:gd name="connsiteX1" fmla="*/ 3961878 w 5999376"/>
              <a:gd name="connsiteY1" fmla="*/ 150876 h 1958716"/>
              <a:gd name="connsiteX2" fmla="*/ 1601817 w 5999376"/>
              <a:gd name="connsiteY2" fmla="*/ 599940 h 1958716"/>
              <a:gd name="connsiteX3" fmla="*/ 5265210 w 5999376"/>
              <a:gd name="connsiteY3" fmla="*/ 663458 h 1958716"/>
              <a:gd name="connsiteX4" fmla="*/ 5389339 w 5999376"/>
              <a:gd name="connsiteY4" fmla="*/ 900020 h 1958716"/>
              <a:gd name="connsiteX5" fmla="*/ 637766 w 5999376"/>
              <a:gd name="connsiteY5" fmla="*/ 932464 h 1958716"/>
              <a:gd name="connsiteX6" fmla="*/ 734585 w 5999376"/>
              <a:gd name="connsiteY6" fmla="*/ 1233678 h 1958716"/>
              <a:gd name="connsiteX7" fmla="*/ 5999215 w 5999376"/>
              <a:gd name="connsiteY7" fmla="*/ 1439351 h 1958716"/>
              <a:gd name="connsiteX8" fmla="*/ 487159 w 5999376"/>
              <a:gd name="connsiteY8" fmla="*/ 1599438 h 1958716"/>
              <a:gd name="connsiteX9" fmla="*/ 465644 w 5999376"/>
              <a:gd name="connsiteY9" fmla="*/ 1932925 h 1958716"/>
              <a:gd name="connsiteX10" fmla="*/ 2176110 w 5999376"/>
              <a:gd name="connsiteY10" fmla="*/ 1911410 h 1958716"/>
              <a:gd name="connsiteX0" fmla="*/ 3068994 w 5999376"/>
              <a:gd name="connsiteY0" fmla="*/ 7463 h 1958716"/>
              <a:gd name="connsiteX1" fmla="*/ 3961878 w 5999376"/>
              <a:gd name="connsiteY1" fmla="*/ 150876 h 1958716"/>
              <a:gd name="connsiteX2" fmla="*/ 1601817 w 5999376"/>
              <a:gd name="connsiteY2" fmla="*/ 599940 h 1958716"/>
              <a:gd name="connsiteX3" fmla="*/ 5265210 w 5999376"/>
              <a:gd name="connsiteY3" fmla="*/ 663458 h 1958716"/>
              <a:gd name="connsiteX4" fmla="*/ 5389339 w 5999376"/>
              <a:gd name="connsiteY4" fmla="*/ 900020 h 1958716"/>
              <a:gd name="connsiteX5" fmla="*/ 637766 w 5999376"/>
              <a:gd name="connsiteY5" fmla="*/ 932464 h 1958716"/>
              <a:gd name="connsiteX6" fmla="*/ 734585 w 5999376"/>
              <a:gd name="connsiteY6" fmla="*/ 1233678 h 1958716"/>
              <a:gd name="connsiteX7" fmla="*/ 5999215 w 5999376"/>
              <a:gd name="connsiteY7" fmla="*/ 1439351 h 1958716"/>
              <a:gd name="connsiteX8" fmla="*/ 487159 w 5999376"/>
              <a:gd name="connsiteY8" fmla="*/ 1599438 h 1958716"/>
              <a:gd name="connsiteX9" fmla="*/ 465644 w 5999376"/>
              <a:gd name="connsiteY9" fmla="*/ 1932925 h 1958716"/>
              <a:gd name="connsiteX10" fmla="*/ 2176110 w 5999376"/>
              <a:gd name="connsiteY10" fmla="*/ 1911410 h 1958716"/>
              <a:gd name="connsiteX0" fmla="*/ 3068994 w 5999376"/>
              <a:gd name="connsiteY0" fmla="*/ 6557 h 1957810"/>
              <a:gd name="connsiteX1" fmla="*/ 3961878 w 5999376"/>
              <a:gd name="connsiteY1" fmla="*/ 149970 h 1957810"/>
              <a:gd name="connsiteX2" fmla="*/ 1601817 w 5999376"/>
              <a:gd name="connsiteY2" fmla="*/ 502117 h 1957810"/>
              <a:gd name="connsiteX3" fmla="*/ 5265210 w 5999376"/>
              <a:gd name="connsiteY3" fmla="*/ 662552 h 1957810"/>
              <a:gd name="connsiteX4" fmla="*/ 5389339 w 5999376"/>
              <a:gd name="connsiteY4" fmla="*/ 899114 h 1957810"/>
              <a:gd name="connsiteX5" fmla="*/ 637766 w 5999376"/>
              <a:gd name="connsiteY5" fmla="*/ 931558 h 1957810"/>
              <a:gd name="connsiteX6" fmla="*/ 734585 w 5999376"/>
              <a:gd name="connsiteY6" fmla="*/ 1232772 h 1957810"/>
              <a:gd name="connsiteX7" fmla="*/ 5999215 w 5999376"/>
              <a:gd name="connsiteY7" fmla="*/ 1438445 h 1957810"/>
              <a:gd name="connsiteX8" fmla="*/ 487159 w 5999376"/>
              <a:gd name="connsiteY8" fmla="*/ 1598532 h 1957810"/>
              <a:gd name="connsiteX9" fmla="*/ 465644 w 5999376"/>
              <a:gd name="connsiteY9" fmla="*/ 1932019 h 1957810"/>
              <a:gd name="connsiteX10" fmla="*/ 2176110 w 5999376"/>
              <a:gd name="connsiteY10" fmla="*/ 1910504 h 1957810"/>
              <a:gd name="connsiteX0" fmla="*/ 3068994 w 5999376"/>
              <a:gd name="connsiteY0" fmla="*/ 26831 h 1978084"/>
              <a:gd name="connsiteX1" fmla="*/ 3961878 w 5999376"/>
              <a:gd name="connsiteY1" fmla="*/ 170244 h 1978084"/>
              <a:gd name="connsiteX2" fmla="*/ 1601817 w 5999376"/>
              <a:gd name="connsiteY2" fmla="*/ 522391 h 1978084"/>
              <a:gd name="connsiteX3" fmla="*/ 5265210 w 5999376"/>
              <a:gd name="connsiteY3" fmla="*/ 682826 h 1978084"/>
              <a:gd name="connsiteX4" fmla="*/ 5389339 w 5999376"/>
              <a:gd name="connsiteY4" fmla="*/ 919388 h 1978084"/>
              <a:gd name="connsiteX5" fmla="*/ 637766 w 5999376"/>
              <a:gd name="connsiteY5" fmla="*/ 951832 h 1978084"/>
              <a:gd name="connsiteX6" fmla="*/ 734585 w 5999376"/>
              <a:gd name="connsiteY6" fmla="*/ 1253046 h 1978084"/>
              <a:gd name="connsiteX7" fmla="*/ 5999215 w 5999376"/>
              <a:gd name="connsiteY7" fmla="*/ 1458719 h 1978084"/>
              <a:gd name="connsiteX8" fmla="*/ 487159 w 5999376"/>
              <a:gd name="connsiteY8" fmla="*/ 1618806 h 1978084"/>
              <a:gd name="connsiteX9" fmla="*/ 465644 w 5999376"/>
              <a:gd name="connsiteY9" fmla="*/ 1952293 h 1978084"/>
              <a:gd name="connsiteX10" fmla="*/ 2176110 w 5999376"/>
              <a:gd name="connsiteY10" fmla="*/ 1930778 h 1978084"/>
              <a:gd name="connsiteX0" fmla="*/ 3068994 w 5999376"/>
              <a:gd name="connsiteY0" fmla="*/ 26831 h 1978084"/>
              <a:gd name="connsiteX1" fmla="*/ 3961878 w 5999376"/>
              <a:gd name="connsiteY1" fmla="*/ 170244 h 1978084"/>
              <a:gd name="connsiteX2" fmla="*/ 1601817 w 5999376"/>
              <a:gd name="connsiteY2" fmla="*/ 522391 h 1978084"/>
              <a:gd name="connsiteX3" fmla="*/ 5265210 w 5999376"/>
              <a:gd name="connsiteY3" fmla="*/ 682826 h 1978084"/>
              <a:gd name="connsiteX4" fmla="*/ 5389339 w 5999376"/>
              <a:gd name="connsiteY4" fmla="*/ 919388 h 1978084"/>
              <a:gd name="connsiteX5" fmla="*/ 637766 w 5999376"/>
              <a:gd name="connsiteY5" fmla="*/ 951832 h 1978084"/>
              <a:gd name="connsiteX6" fmla="*/ 734585 w 5999376"/>
              <a:gd name="connsiteY6" fmla="*/ 1253046 h 1978084"/>
              <a:gd name="connsiteX7" fmla="*/ 5999215 w 5999376"/>
              <a:gd name="connsiteY7" fmla="*/ 1458719 h 1978084"/>
              <a:gd name="connsiteX8" fmla="*/ 487159 w 5999376"/>
              <a:gd name="connsiteY8" fmla="*/ 1618806 h 1978084"/>
              <a:gd name="connsiteX9" fmla="*/ 465644 w 5999376"/>
              <a:gd name="connsiteY9" fmla="*/ 1952293 h 1978084"/>
              <a:gd name="connsiteX10" fmla="*/ 2176110 w 5999376"/>
              <a:gd name="connsiteY10" fmla="*/ 1930778 h 1978084"/>
              <a:gd name="connsiteX0" fmla="*/ 3068994 w 6013619"/>
              <a:gd name="connsiteY0" fmla="*/ 26831 h 1978084"/>
              <a:gd name="connsiteX1" fmla="*/ 3961878 w 6013619"/>
              <a:gd name="connsiteY1" fmla="*/ 170244 h 1978084"/>
              <a:gd name="connsiteX2" fmla="*/ 1601817 w 6013619"/>
              <a:gd name="connsiteY2" fmla="*/ 522391 h 1978084"/>
              <a:gd name="connsiteX3" fmla="*/ 5265210 w 6013619"/>
              <a:gd name="connsiteY3" fmla="*/ 682826 h 1978084"/>
              <a:gd name="connsiteX4" fmla="*/ 5389339 w 6013619"/>
              <a:gd name="connsiteY4" fmla="*/ 919388 h 1978084"/>
              <a:gd name="connsiteX5" fmla="*/ 637766 w 6013619"/>
              <a:gd name="connsiteY5" fmla="*/ 951832 h 1978084"/>
              <a:gd name="connsiteX6" fmla="*/ 734585 w 6013619"/>
              <a:gd name="connsiteY6" fmla="*/ 1253046 h 1978084"/>
              <a:gd name="connsiteX7" fmla="*/ 5999215 w 6013619"/>
              <a:gd name="connsiteY7" fmla="*/ 1458719 h 1978084"/>
              <a:gd name="connsiteX8" fmla="*/ 487159 w 6013619"/>
              <a:gd name="connsiteY8" fmla="*/ 1618806 h 1978084"/>
              <a:gd name="connsiteX9" fmla="*/ 465644 w 6013619"/>
              <a:gd name="connsiteY9" fmla="*/ 1952293 h 1978084"/>
              <a:gd name="connsiteX10" fmla="*/ 2176110 w 6013619"/>
              <a:gd name="connsiteY10" fmla="*/ 1930778 h 1978084"/>
              <a:gd name="connsiteX0" fmla="*/ 2896095 w 5556688"/>
              <a:gd name="connsiteY0" fmla="*/ 26831 h 1978084"/>
              <a:gd name="connsiteX1" fmla="*/ 3788979 w 5556688"/>
              <a:gd name="connsiteY1" fmla="*/ 170244 h 1978084"/>
              <a:gd name="connsiteX2" fmla="*/ 1428918 w 5556688"/>
              <a:gd name="connsiteY2" fmla="*/ 522391 h 1978084"/>
              <a:gd name="connsiteX3" fmla="*/ 5092311 w 5556688"/>
              <a:gd name="connsiteY3" fmla="*/ 682826 h 1978084"/>
              <a:gd name="connsiteX4" fmla="*/ 5216440 w 5556688"/>
              <a:gd name="connsiteY4" fmla="*/ 919388 h 1978084"/>
              <a:gd name="connsiteX5" fmla="*/ 464867 w 5556688"/>
              <a:gd name="connsiteY5" fmla="*/ 951832 h 1978084"/>
              <a:gd name="connsiteX6" fmla="*/ 561686 w 5556688"/>
              <a:gd name="connsiteY6" fmla="*/ 1253046 h 1978084"/>
              <a:gd name="connsiteX7" fmla="*/ 3392616 w 5556688"/>
              <a:gd name="connsiteY7" fmla="*/ 1445797 h 1978084"/>
              <a:gd name="connsiteX8" fmla="*/ 314260 w 5556688"/>
              <a:gd name="connsiteY8" fmla="*/ 1618806 h 1978084"/>
              <a:gd name="connsiteX9" fmla="*/ 292745 w 5556688"/>
              <a:gd name="connsiteY9" fmla="*/ 1952293 h 1978084"/>
              <a:gd name="connsiteX10" fmla="*/ 2003211 w 5556688"/>
              <a:gd name="connsiteY10" fmla="*/ 1930778 h 1978084"/>
              <a:gd name="connsiteX0" fmla="*/ 2896095 w 5556688"/>
              <a:gd name="connsiteY0" fmla="*/ 26831 h 1978084"/>
              <a:gd name="connsiteX1" fmla="*/ 3788979 w 5556688"/>
              <a:gd name="connsiteY1" fmla="*/ 170244 h 1978084"/>
              <a:gd name="connsiteX2" fmla="*/ 1428918 w 5556688"/>
              <a:gd name="connsiteY2" fmla="*/ 522391 h 1978084"/>
              <a:gd name="connsiteX3" fmla="*/ 5092311 w 5556688"/>
              <a:gd name="connsiteY3" fmla="*/ 682826 h 1978084"/>
              <a:gd name="connsiteX4" fmla="*/ 5216440 w 5556688"/>
              <a:gd name="connsiteY4" fmla="*/ 919388 h 1978084"/>
              <a:gd name="connsiteX5" fmla="*/ 464867 w 5556688"/>
              <a:gd name="connsiteY5" fmla="*/ 951832 h 1978084"/>
              <a:gd name="connsiteX6" fmla="*/ 561686 w 5556688"/>
              <a:gd name="connsiteY6" fmla="*/ 1253046 h 1978084"/>
              <a:gd name="connsiteX7" fmla="*/ 3392616 w 5556688"/>
              <a:gd name="connsiteY7" fmla="*/ 1445797 h 1978084"/>
              <a:gd name="connsiteX8" fmla="*/ 314260 w 5556688"/>
              <a:gd name="connsiteY8" fmla="*/ 1618806 h 1978084"/>
              <a:gd name="connsiteX9" fmla="*/ 292745 w 5556688"/>
              <a:gd name="connsiteY9" fmla="*/ 1952293 h 1978084"/>
              <a:gd name="connsiteX10" fmla="*/ 2003211 w 5556688"/>
              <a:gd name="connsiteY10" fmla="*/ 1930778 h 1978084"/>
              <a:gd name="connsiteX0" fmla="*/ 2896095 w 5568883"/>
              <a:gd name="connsiteY0" fmla="*/ 7076 h 1958329"/>
              <a:gd name="connsiteX1" fmla="*/ 3788979 w 5568883"/>
              <a:gd name="connsiteY1" fmla="*/ 150489 h 1958329"/>
              <a:gd name="connsiteX2" fmla="*/ 1229936 w 5568883"/>
              <a:gd name="connsiteY2" fmla="*/ 560785 h 1958329"/>
              <a:gd name="connsiteX3" fmla="*/ 5092311 w 5568883"/>
              <a:gd name="connsiteY3" fmla="*/ 663071 h 1958329"/>
              <a:gd name="connsiteX4" fmla="*/ 5216440 w 5568883"/>
              <a:gd name="connsiteY4" fmla="*/ 899633 h 1958329"/>
              <a:gd name="connsiteX5" fmla="*/ 464867 w 5568883"/>
              <a:gd name="connsiteY5" fmla="*/ 932077 h 1958329"/>
              <a:gd name="connsiteX6" fmla="*/ 561686 w 5568883"/>
              <a:gd name="connsiteY6" fmla="*/ 1233291 h 1958329"/>
              <a:gd name="connsiteX7" fmla="*/ 3392616 w 5568883"/>
              <a:gd name="connsiteY7" fmla="*/ 1426042 h 1958329"/>
              <a:gd name="connsiteX8" fmla="*/ 314260 w 5568883"/>
              <a:gd name="connsiteY8" fmla="*/ 1599051 h 1958329"/>
              <a:gd name="connsiteX9" fmla="*/ 292745 w 5568883"/>
              <a:gd name="connsiteY9" fmla="*/ 1932538 h 1958329"/>
              <a:gd name="connsiteX10" fmla="*/ 2003211 w 5568883"/>
              <a:gd name="connsiteY10" fmla="*/ 1911023 h 1958329"/>
              <a:gd name="connsiteX0" fmla="*/ 2896095 w 5568883"/>
              <a:gd name="connsiteY0" fmla="*/ 15388 h 1966641"/>
              <a:gd name="connsiteX1" fmla="*/ 3788979 w 5568883"/>
              <a:gd name="connsiteY1" fmla="*/ 158801 h 1966641"/>
              <a:gd name="connsiteX2" fmla="*/ 1229936 w 5568883"/>
              <a:gd name="connsiteY2" fmla="*/ 569097 h 1966641"/>
              <a:gd name="connsiteX3" fmla="*/ 5092311 w 5568883"/>
              <a:gd name="connsiteY3" fmla="*/ 671383 h 1966641"/>
              <a:gd name="connsiteX4" fmla="*/ 5216440 w 5568883"/>
              <a:gd name="connsiteY4" fmla="*/ 907945 h 1966641"/>
              <a:gd name="connsiteX5" fmla="*/ 464867 w 5568883"/>
              <a:gd name="connsiteY5" fmla="*/ 940389 h 1966641"/>
              <a:gd name="connsiteX6" fmla="*/ 561686 w 5568883"/>
              <a:gd name="connsiteY6" fmla="*/ 1241603 h 1966641"/>
              <a:gd name="connsiteX7" fmla="*/ 3392616 w 5568883"/>
              <a:gd name="connsiteY7" fmla="*/ 1434354 h 1966641"/>
              <a:gd name="connsiteX8" fmla="*/ 314260 w 5568883"/>
              <a:gd name="connsiteY8" fmla="*/ 1607363 h 1966641"/>
              <a:gd name="connsiteX9" fmla="*/ 292745 w 5568883"/>
              <a:gd name="connsiteY9" fmla="*/ 1940850 h 1966641"/>
              <a:gd name="connsiteX10" fmla="*/ 2003211 w 5568883"/>
              <a:gd name="connsiteY10" fmla="*/ 1919335 h 1966641"/>
              <a:gd name="connsiteX0" fmla="*/ 2896095 w 5568883"/>
              <a:gd name="connsiteY0" fmla="*/ 15388 h 2045018"/>
              <a:gd name="connsiteX1" fmla="*/ 3788979 w 5568883"/>
              <a:gd name="connsiteY1" fmla="*/ 158801 h 2045018"/>
              <a:gd name="connsiteX2" fmla="*/ 1229936 w 5568883"/>
              <a:gd name="connsiteY2" fmla="*/ 569097 h 2045018"/>
              <a:gd name="connsiteX3" fmla="*/ 5092311 w 5568883"/>
              <a:gd name="connsiteY3" fmla="*/ 671383 h 2045018"/>
              <a:gd name="connsiteX4" fmla="*/ 5216440 w 5568883"/>
              <a:gd name="connsiteY4" fmla="*/ 907945 h 2045018"/>
              <a:gd name="connsiteX5" fmla="*/ 464867 w 5568883"/>
              <a:gd name="connsiteY5" fmla="*/ 940389 h 2045018"/>
              <a:gd name="connsiteX6" fmla="*/ 561686 w 5568883"/>
              <a:gd name="connsiteY6" fmla="*/ 1241603 h 2045018"/>
              <a:gd name="connsiteX7" fmla="*/ 3392616 w 5568883"/>
              <a:gd name="connsiteY7" fmla="*/ 1434354 h 2045018"/>
              <a:gd name="connsiteX8" fmla="*/ 314260 w 5568883"/>
              <a:gd name="connsiteY8" fmla="*/ 1607363 h 2045018"/>
              <a:gd name="connsiteX9" fmla="*/ 292745 w 5568883"/>
              <a:gd name="connsiteY9" fmla="*/ 1940850 h 2045018"/>
              <a:gd name="connsiteX10" fmla="*/ 2003211 w 5568883"/>
              <a:gd name="connsiteY10" fmla="*/ 2035635 h 2045018"/>
              <a:gd name="connsiteX0" fmla="*/ 2896095 w 5568883"/>
              <a:gd name="connsiteY0" fmla="*/ 15388 h 2035635"/>
              <a:gd name="connsiteX1" fmla="*/ 3788979 w 5568883"/>
              <a:gd name="connsiteY1" fmla="*/ 158801 h 2035635"/>
              <a:gd name="connsiteX2" fmla="*/ 1229936 w 5568883"/>
              <a:gd name="connsiteY2" fmla="*/ 569097 h 2035635"/>
              <a:gd name="connsiteX3" fmla="*/ 5092311 w 5568883"/>
              <a:gd name="connsiteY3" fmla="*/ 671383 h 2035635"/>
              <a:gd name="connsiteX4" fmla="*/ 5216440 w 5568883"/>
              <a:gd name="connsiteY4" fmla="*/ 907945 h 2035635"/>
              <a:gd name="connsiteX5" fmla="*/ 464867 w 5568883"/>
              <a:gd name="connsiteY5" fmla="*/ 940389 h 2035635"/>
              <a:gd name="connsiteX6" fmla="*/ 561686 w 5568883"/>
              <a:gd name="connsiteY6" fmla="*/ 1241603 h 2035635"/>
              <a:gd name="connsiteX7" fmla="*/ 3392616 w 5568883"/>
              <a:gd name="connsiteY7" fmla="*/ 1434354 h 2035635"/>
              <a:gd name="connsiteX8" fmla="*/ 314260 w 5568883"/>
              <a:gd name="connsiteY8" fmla="*/ 1607363 h 2035635"/>
              <a:gd name="connsiteX9" fmla="*/ 292745 w 5568883"/>
              <a:gd name="connsiteY9" fmla="*/ 1940850 h 2035635"/>
              <a:gd name="connsiteX10" fmla="*/ 2003211 w 5568883"/>
              <a:gd name="connsiteY10" fmla="*/ 2035635 h 203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8883" h="2035635">
                <a:moveTo>
                  <a:pt x="2896095" y="15388"/>
                </a:moveTo>
                <a:cubicBezTo>
                  <a:pt x="3546932" y="-16885"/>
                  <a:pt x="4036059" y="-11017"/>
                  <a:pt x="3788979" y="158801"/>
                </a:cubicBezTo>
                <a:cubicBezTo>
                  <a:pt x="3541899" y="328619"/>
                  <a:pt x="1198085" y="289834"/>
                  <a:pt x="1229936" y="569097"/>
                </a:cubicBezTo>
                <a:cubicBezTo>
                  <a:pt x="1261787" y="848360"/>
                  <a:pt x="4427894" y="614908"/>
                  <a:pt x="5092311" y="671383"/>
                </a:cubicBezTo>
                <a:cubicBezTo>
                  <a:pt x="5756728" y="727858"/>
                  <a:pt x="5657237" y="798500"/>
                  <a:pt x="5216440" y="907945"/>
                </a:cubicBezTo>
                <a:cubicBezTo>
                  <a:pt x="4775643" y="1017390"/>
                  <a:pt x="1240659" y="884779"/>
                  <a:pt x="464867" y="940389"/>
                </a:cubicBezTo>
                <a:cubicBezTo>
                  <a:pt x="-310925" y="995999"/>
                  <a:pt x="73728" y="1159276"/>
                  <a:pt x="561686" y="1241603"/>
                </a:cubicBezTo>
                <a:cubicBezTo>
                  <a:pt x="1049644" y="1323930"/>
                  <a:pt x="3415686" y="1091481"/>
                  <a:pt x="3392616" y="1434354"/>
                </a:cubicBezTo>
                <a:cubicBezTo>
                  <a:pt x="3369546" y="1777227"/>
                  <a:pt x="830905" y="1522947"/>
                  <a:pt x="314260" y="1607363"/>
                </a:cubicBezTo>
                <a:cubicBezTo>
                  <a:pt x="-202385" y="1691779"/>
                  <a:pt x="11253" y="1888855"/>
                  <a:pt x="292745" y="1940850"/>
                </a:cubicBezTo>
                <a:cubicBezTo>
                  <a:pt x="574237" y="1992845"/>
                  <a:pt x="1288725" y="2020702"/>
                  <a:pt x="2003211" y="2035635"/>
                </a:cubicBezTo>
              </a:path>
            </a:pathLst>
          </a:custGeom>
          <a:noFill/>
          <a:ln w="571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F57632A-4397-4512-BECB-F8426A826CFE}"/>
              </a:ext>
            </a:extLst>
          </p:cNvPr>
          <p:cNvSpPr/>
          <p:nvPr/>
        </p:nvSpPr>
        <p:spPr>
          <a:xfrm flipV="1">
            <a:off x="372108" y="2237099"/>
            <a:ext cx="3568115" cy="353988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EC01BDA-173B-5EC7-4FAF-C5BDD5DAC9FC}"/>
              </a:ext>
            </a:extLst>
          </p:cNvPr>
          <p:cNvSpPr/>
          <p:nvPr/>
        </p:nvSpPr>
        <p:spPr>
          <a:xfrm flipV="1">
            <a:off x="390038" y="1474081"/>
            <a:ext cx="3568115" cy="353988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8417E1C-C9BA-4E5E-E86C-6852CFA91162}"/>
              </a:ext>
            </a:extLst>
          </p:cNvPr>
          <p:cNvSpPr/>
          <p:nvPr/>
        </p:nvSpPr>
        <p:spPr>
          <a:xfrm flipV="1">
            <a:off x="257942" y="3006262"/>
            <a:ext cx="3568115" cy="353988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F821027-51C6-14F9-EAEC-8842EA2F8CE0}"/>
              </a:ext>
            </a:extLst>
          </p:cNvPr>
          <p:cNvCxnSpPr>
            <a:cxnSpLocks/>
          </p:cNvCxnSpPr>
          <p:nvPr/>
        </p:nvCxnSpPr>
        <p:spPr>
          <a:xfrm flipH="1">
            <a:off x="1524380" y="1436066"/>
            <a:ext cx="573623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5496CB2-5BAE-51F0-6091-D088C9131EA5}"/>
              </a:ext>
            </a:extLst>
          </p:cNvPr>
          <p:cNvCxnSpPr>
            <a:cxnSpLocks/>
          </p:cNvCxnSpPr>
          <p:nvPr/>
        </p:nvCxnSpPr>
        <p:spPr>
          <a:xfrm flipH="1">
            <a:off x="1141965" y="2266054"/>
            <a:ext cx="247210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6C5350B-3522-2EEF-C0D9-60D9471C5C6F}"/>
              </a:ext>
            </a:extLst>
          </p:cNvPr>
          <p:cNvCxnSpPr>
            <a:cxnSpLocks/>
          </p:cNvCxnSpPr>
          <p:nvPr/>
        </p:nvCxnSpPr>
        <p:spPr>
          <a:xfrm>
            <a:off x="1659584" y="2266054"/>
            <a:ext cx="191208" cy="3557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548A14-5071-8743-CCF8-F32D24FDE6EB}"/>
              </a:ext>
            </a:extLst>
          </p:cNvPr>
          <p:cNvCxnSpPr>
            <a:cxnSpLocks/>
          </p:cNvCxnSpPr>
          <p:nvPr/>
        </p:nvCxnSpPr>
        <p:spPr>
          <a:xfrm flipH="1">
            <a:off x="2230648" y="1492069"/>
            <a:ext cx="2560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4A6EAC9-7D3E-2CFA-149A-C4B55EC61A94}"/>
              </a:ext>
            </a:extLst>
          </p:cNvPr>
          <p:cNvCxnSpPr>
            <a:cxnSpLocks/>
          </p:cNvCxnSpPr>
          <p:nvPr/>
        </p:nvCxnSpPr>
        <p:spPr>
          <a:xfrm>
            <a:off x="2368412" y="1436066"/>
            <a:ext cx="619518" cy="50357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4838A2E-2CF2-6A70-6110-4813F7C9FB63}"/>
              </a:ext>
            </a:extLst>
          </p:cNvPr>
          <p:cNvCxnSpPr>
            <a:cxnSpLocks/>
          </p:cNvCxnSpPr>
          <p:nvPr/>
        </p:nvCxnSpPr>
        <p:spPr>
          <a:xfrm flipH="1">
            <a:off x="1137578" y="3004245"/>
            <a:ext cx="4387" cy="4475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48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A8C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5A5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A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F3AB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EFF7"/>
                                      </p:to>
                                    </p:animClr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CCFE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CBCB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A8C6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D5A5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AD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F3AB"/>
                                      </p:to>
                                    </p:animClr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EFF7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CCFE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theme/theme1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58262</TotalTime>
  <Words>70</Words>
  <Application>Microsoft Macintosh PowerPoint</Application>
  <PresentationFormat>On-screen Show (16:9)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System Font Regular</vt:lpstr>
      <vt:lpstr>Jim</vt:lpstr>
      <vt:lpstr>breadth-first     vs.  (pre-order) depth-first</vt:lpstr>
      <vt:lpstr>breadth-first     vs.  (pre-order) depth-first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🐮 how to read step-by-step diffs</dc:title>
  <dc:creator/>
  <cp:keywords/>
  <cp:lastModifiedBy>James Bern</cp:lastModifiedBy>
  <cp:revision>364</cp:revision>
  <cp:lastPrinted>2023-11-03T15:36:27Z</cp:lastPrinted>
  <dcterms:created xsi:type="dcterms:W3CDTF">2023-06-11T17:47:53Z</dcterms:created>
  <dcterms:modified xsi:type="dcterms:W3CDTF">2023-11-08T17:03:33Z</dcterms:modified>
</cp:coreProperties>
</file>