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4"/>
    <p:restoredTop sz="96327"/>
  </p:normalViewPr>
  <p:slideViewPr>
    <p:cSldViewPr snapToGrid="0">
      <p:cViewPr varScale="1">
        <p:scale>
          <a:sx n="122" d="100"/>
          <a:sy n="12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5CF1-241F-5ABA-7C01-C5DAF585D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C2E2C-2D63-1AB6-DF69-F497828F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18A9-6DD8-0E8F-9DC8-E1952CC0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CFF8-A78A-82C8-D0D6-2CEE1E9E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5DA23-895C-561F-BC45-11309B9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65FC-7552-6365-245C-D937E11E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B73AB-3624-53FE-F8A0-9C2964351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364F-030B-92AE-3215-3C00D252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1511-C940-F6F8-D7B1-4D9DB533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79C4-5EB4-7510-D7AA-57021FA5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5C643-C358-62EC-FF2D-855B35D81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E00-BF27-3C24-0314-D42108C5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4C08-EB00-806F-05DD-689A1EB5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B6DF-D0A6-D5EF-C657-A24A781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D754-18F3-E098-4CE4-F6D48E65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8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B15D-DFBA-F8E5-CC8F-A0FBBB1E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EA5D-87B7-BDDA-C3ED-EC3E1B06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E35B-8391-50BC-325D-629B47AE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2480-39D7-44D0-F441-7E40371C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946D-81C6-F302-932F-DA56E29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C7D1-122A-2DD8-C389-0574ED03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188FA-DD5F-D77A-4FAE-D76D231EC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EF46-B0A7-FD2F-BFE3-53CD634A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B52E-0109-2D03-8123-40725CB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609B-687E-28F2-6EE3-A3056C4E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69ED-8518-6345-ABC3-4EF94287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A3C6-BADD-B956-0B72-3CFCA496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4E380-817F-F432-BDAF-BA27686E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4A954-8E75-9710-16F3-05457FDE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FF60D-BA5B-DCC5-8C34-8C3123CC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D20D4-3121-1F41-1143-5C626019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4BE-151F-5593-5208-D3DF19AC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DF5F-02B3-1949-4E86-144F4BA3F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C36F3-8CD7-6998-8A35-9E237397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4A0E1-84F6-7439-8D85-36C8DCCCA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26FF3-33DA-0FBD-AF3D-2BC4D1FA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E92B6-AD34-7605-8C20-F49EB021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97D28-7872-BBFC-F6E0-A06BF762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9449D-91C1-C2D4-E4B9-54881368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6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58E4-7BFB-C497-7587-35C8EC0E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C0307-7983-CEC2-0A72-CADEC127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73622-0908-66D6-425C-8EA43CCA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5D3FE-785C-8DAB-93AD-F9760ACD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0B9B5-EF87-F070-85F9-90FF9550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B9B26-5929-31AA-B902-AD8B35B8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A5BF-62F7-DE87-C484-F5246DA1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2E08-C0C0-EFA8-19E4-4103AB05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2475-888F-6373-20C0-F83DB52F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D44FF-7579-AAB6-3FBC-9DEDF743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DBCD-A9C8-BF97-2F77-37CB2C7A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DCD3-89A0-4B5E-0599-961283CC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9E553-335A-E6EF-F706-CC9D7923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7815-E8EF-DD24-A2EA-2AFC8123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1B8AB-4D90-1FF9-230A-93F6BA77D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A02A-A2A2-B852-95E6-B7836BE7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DC687-970E-B349-FB1F-814402E8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3E4D1-A95B-4CFF-71B8-0EABE0E3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3775B-ACEF-B5B0-F2FD-E0FEA28A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70782-F7ED-6B7E-BD7D-D656594F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99DA-F3DD-5726-EFDB-9F6DCBB9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50FD-74C9-216B-6FB4-7CD246B28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CC9E-C021-FD46-A599-62BDFD5B77BA}" type="datetimeFigureOut"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3242-4374-71EA-5B78-A1CCC3938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CFA5-959C-046C-F29C-3D79F8B86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15D0-5AAC-CB44-B9F2-66636014AC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E6CA7-8D8A-0326-8801-A9E7DC57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why i might recommend considering doing extra work in cs136 when you have absolutely no grade-related reason to do so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E85DB-5473-5338-857B-40BD47C1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point about time (you actually have free time now even if it doesn't feel like it)</a:t>
            </a:r>
          </a:p>
          <a:p>
            <a:endParaRPr lang="en-US"/>
          </a:p>
          <a:p>
            <a:r>
              <a:rPr lang="en-US"/>
              <a:t>scary point 🏒</a:t>
            </a:r>
          </a:p>
          <a:p>
            <a:pPr lvl="1"/>
            <a:r>
              <a:rPr lang="en-US"/>
              <a:t>the future of programming is uncertain</a:t>
            </a:r>
            <a:br>
              <a:rPr lang="en-US"/>
            </a:br>
            <a:r>
              <a:rPr lang="en-US"/>
              <a:t>(some problems are harder than others)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fun, exciting point 🥕</a:t>
            </a:r>
          </a:p>
          <a:p>
            <a:pPr lvl="1"/>
            <a:r>
              <a:rPr lang="en-US"/>
              <a:t>programming has no ceiling</a:t>
            </a:r>
            <a:br>
              <a:rPr lang="en-US"/>
            </a:br>
            <a:r>
              <a:rPr lang="en-US"/>
              <a:t>(some problems are more fun than others)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why i might recommend considering doing extra work in cs136 when you have absolutely no grade-related reason to do 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 might recommend considering doing extra work in cs136 when you have absolutely no grade-related reason to do so</dc:title>
  <dc:creator>James Bern</dc:creator>
  <cp:lastModifiedBy>James Bern</cp:lastModifiedBy>
  <cp:revision>1</cp:revision>
  <dcterms:created xsi:type="dcterms:W3CDTF">2023-09-22T17:00:48Z</dcterms:created>
  <dcterms:modified xsi:type="dcterms:W3CDTF">2023-09-29T15:10:36Z</dcterms:modified>
</cp:coreProperties>
</file>