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31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71F"/>
    <a:srgbClr val="AE81FF"/>
    <a:srgbClr val="00007F"/>
    <a:srgbClr val="09B5B6"/>
    <a:srgbClr val="007B00"/>
    <a:srgbClr val="BFBFBF"/>
    <a:srgbClr val="0000FF"/>
    <a:srgbClr val="B60E0E"/>
    <a:srgbClr val="FF6DC6"/>
    <a:srgbClr val="F90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35" autoAdjust="0"/>
    <p:restoredTop sz="96190" autoAdjust="0"/>
  </p:normalViewPr>
  <p:slideViewPr>
    <p:cSldViewPr snapToGrid="0" snapToObjects="1">
      <p:cViewPr>
        <p:scale>
          <a:sx n="150" d="100"/>
          <a:sy n="150" d="100"/>
        </p:scale>
        <p:origin x="-738" y="-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850"/>
    </p:cViewPr>
  </p:sorter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0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8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9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57" r:id="rId3"/>
    <p:sldLayoutId id="2147483660" r:id="rId4"/>
    <p:sldLayoutId id="2147483650" r:id="rId5"/>
    <p:sldLayoutId id="2147483659" r:id="rId6"/>
    <p:sldLayoutId id="2147483662" r:id="rId7"/>
    <p:sldLayoutId id="2147483655" r:id="rId8"/>
    <p:sldLayoutId id="2147483663" r:id="rId9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Screen Mockups Images | Free PSD, Vector &amp; PNG Mockups - rawpixel">
            <a:extLst>
              <a:ext uri="{FF2B5EF4-FFF2-40B4-BE49-F238E27FC236}">
                <a16:creationId xmlns:a16="http://schemas.microsoft.com/office/drawing/2014/main" id="{E437843E-6C40-2904-952D-61EEF6DE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338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DED02-758C-BD84-5D23-9119249D4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8"/>
          <a:stretch/>
        </p:blipFill>
        <p:spPr>
          <a:xfrm>
            <a:off x="2187785" y="528637"/>
            <a:ext cx="4761655" cy="29799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38FD36-0A3A-990E-CCBE-60B998AB2F96}"/>
              </a:ext>
            </a:extLst>
          </p:cNvPr>
          <p:cNvCxnSpPr/>
          <p:nvPr/>
        </p:nvCxnSpPr>
        <p:spPr>
          <a:xfrm flipV="1">
            <a:off x="3406985" y="1280160"/>
            <a:ext cx="0" cy="487680"/>
          </a:xfrm>
          <a:prstGeom prst="straightConnector1">
            <a:avLst/>
          </a:prstGeom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8DB711-C1AC-29EA-03CD-83EEA2107B0F}"/>
              </a:ext>
            </a:extLst>
          </p:cNvPr>
          <p:cNvCxnSpPr>
            <a:cxnSpLocks/>
          </p:cNvCxnSpPr>
          <p:nvPr/>
        </p:nvCxnSpPr>
        <p:spPr>
          <a:xfrm>
            <a:off x="3406985" y="1764454"/>
            <a:ext cx="504614" cy="0"/>
          </a:xfrm>
          <a:prstGeom prst="straightConnector1">
            <a:avLst/>
          </a:prstGeom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20FF4DE-AA59-06F9-A1A9-A306AACE1E8B}"/>
              </a:ext>
            </a:extLst>
          </p:cNvPr>
          <p:cNvSpPr/>
          <p:nvPr/>
        </p:nvSpPr>
        <p:spPr>
          <a:xfrm>
            <a:off x="3352803" y="1706136"/>
            <a:ext cx="111491" cy="1114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B006-8747-6AA5-6A35-E5F43D2E23A5}"/>
              </a:ext>
            </a:extLst>
          </p:cNvPr>
          <p:cNvSpPr txBox="1"/>
          <p:nvPr/>
        </p:nvSpPr>
        <p:spPr>
          <a:xfrm>
            <a:off x="3042070" y="1829969"/>
            <a:ext cx="90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accent3"/>
                </a:solidFill>
              </a:rPr>
              <a:t>windowCenter</a:t>
            </a:r>
          </a:p>
          <a:p>
            <a:pPr algn="ctr"/>
            <a:r>
              <a:rPr lang="en-US" sz="700">
                <a:solidFill>
                  <a:schemeClr val="accent3"/>
                </a:solidFill>
              </a:rPr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C0A79C-C25A-0B8B-6CF3-4581B00E2FA6}"/>
              </a:ext>
            </a:extLst>
          </p:cNvPr>
          <p:cNvCxnSpPr>
            <a:cxnSpLocks/>
          </p:cNvCxnSpPr>
          <p:nvPr/>
        </p:nvCxnSpPr>
        <p:spPr>
          <a:xfrm>
            <a:off x="2705100" y="2289750"/>
            <a:ext cx="1412875" cy="0"/>
          </a:xfrm>
          <a:prstGeom prst="straightConnector1">
            <a:avLst/>
          </a:prstGeom>
          <a:ln w="15875">
            <a:solidFill>
              <a:schemeClr val="accent3"/>
            </a:solidFill>
            <a:headEnd type="triangle"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5AA4DA-D37F-3969-139C-2F993111A8CD}"/>
              </a:ext>
            </a:extLst>
          </p:cNvPr>
          <p:cNvSpPr txBox="1"/>
          <p:nvPr/>
        </p:nvSpPr>
        <p:spPr>
          <a:xfrm>
            <a:off x="3042070" y="2174334"/>
            <a:ext cx="813650" cy="230832"/>
          </a:xfrm>
          <a:prstGeom prst="rect">
            <a:avLst/>
          </a:prstGeom>
          <a:solidFill>
            <a:schemeClr val="tx1"/>
          </a:solidFill>
        </p:spPr>
        <p:txBody>
          <a:bodyPr wrap="square" lIns="18288" rIns="18288" rtlCol="0">
            <a:spAutoFit/>
          </a:bodyPr>
          <a:lstStyle/>
          <a:p>
            <a:pPr algn="ctr"/>
            <a:r>
              <a:rPr lang="en-US" sz="900">
                <a:solidFill>
                  <a:schemeClr val="accent3"/>
                </a:solidFill>
              </a:rPr>
              <a:t>windowWidth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FAFEB2-9741-716C-ABC5-26472A781237}"/>
              </a:ext>
            </a:extLst>
          </p:cNvPr>
          <p:cNvCxnSpPr>
            <a:cxnSpLocks/>
          </p:cNvCxnSpPr>
          <p:nvPr/>
        </p:nvCxnSpPr>
        <p:spPr>
          <a:xfrm>
            <a:off x="2946896" y="1051025"/>
            <a:ext cx="5270" cy="1428650"/>
          </a:xfrm>
          <a:prstGeom prst="straightConnector1">
            <a:avLst/>
          </a:prstGeom>
          <a:ln w="15875">
            <a:solidFill>
              <a:schemeClr val="accent3"/>
            </a:solidFill>
            <a:headEnd type="triangle" w="sm" len="sm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F5583E-B643-580A-C8A8-D8E845D3A0F0}"/>
              </a:ext>
            </a:extLst>
          </p:cNvPr>
          <p:cNvSpPr txBox="1"/>
          <p:nvPr/>
        </p:nvSpPr>
        <p:spPr>
          <a:xfrm rot="16200000">
            <a:off x="2540071" y="1645643"/>
            <a:ext cx="813650" cy="156966"/>
          </a:xfrm>
          <a:prstGeom prst="rect">
            <a:avLst/>
          </a:prstGeom>
          <a:solidFill>
            <a:schemeClr val="tx1"/>
          </a:solidFill>
        </p:spPr>
        <p:txBody>
          <a:bodyPr wrap="square" lIns="18288" tIns="9144" rIns="18288" bIns="9144" rtlCol="0">
            <a:spAutoFit/>
          </a:bodyPr>
          <a:lstStyle/>
          <a:p>
            <a:pPr algn="ctr"/>
            <a:r>
              <a:rPr lang="en-US" sz="900">
                <a:solidFill>
                  <a:schemeClr val="accent3"/>
                </a:solidFill>
              </a:rPr>
              <a:t>windowHeight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95B401-C4B0-7561-5DEB-C884E572AA9D}"/>
              </a:ext>
            </a:extLst>
          </p:cNvPr>
          <p:cNvCxnSpPr>
            <a:cxnSpLocks/>
          </p:cNvCxnSpPr>
          <p:nvPr/>
        </p:nvCxnSpPr>
        <p:spPr>
          <a:xfrm>
            <a:off x="2180165" y="528637"/>
            <a:ext cx="504614" cy="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6E5B0A-E711-29F1-83F2-904319BD2C6D}"/>
              </a:ext>
            </a:extLst>
          </p:cNvPr>
          <p:cNvCxnSpPr>
            <a:cxnSpLocks/>
          </p:cNvCxnSpPr>
          <p:nvPr/>
        </p:nvCxnSpPr>
        <p:spPr>
          <a:xfrm>
            <a:off x="2180165" y="528637"/>
            <a:ext cx="0" cy="55626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6884D9-1A1D-43DF-72FA-DE0F0590A84D}"/>
              </a:ext>
            </a:extLst>
          </p:cNvPr>
          <p:cNvCxnSpPr>
            <a:cxnSpLocks/>
          </p:cNvCxnSpPr>
          <p:nvPr/>
        </p:nvCxnSpPr>
        <p:spPr>
          <a:xfrm>
            <a:off x="2194560" y="528636"/>
            <a:ext cx="510540" cy="43148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633AFE-00EA-EBD8-AA38-DE215F08BA00}"/>
              </a:ext>
            </a:extLst>
          </p:cNvPr>
          <p:cNvSpPr txBox="1"/>
          <p:nvPr/>
        </p:nvSpPr>
        <p:spPr>
          <a:xfrm>
            <a:off x="3044674" y="575101"/>
            <a:ext cx="909638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800">
                <a:solidFill>
                  <a:schemeClr val="accent6"/>
                </a:solidFill>
              </a:rPr>
              <a:t>topLeftCorner</a:t>
            </a:r>
          </a:p>
          <a:p>
            <a:r>
              <a:rPr lang="en-US" sz="800">
                <a:solidFill>
                  <a:schemeClr val="accent6"/>
                </a:solidFill>
              </a:rPr>
              <a:t>(in pixels)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3C896-4A79-5092-386F-788FDA9C69E4}"/>
              </a:ext>
            </a:extLst>
          </p:cNvPr>
          <p:cNvSpPr/>
          <p:nvPr/>
        </p:nvSpPr>
        <p:spPr>
          <a:xfrm flipV="1">
            <a:off x="2133970" y="481012"/>
            <a:ext cx="100012" cy="1000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57B2EC-1A56-4104-F610-D669839EB67B}"/>
              </a:ext>
            </a:extLst>
          </p:cNvPr>
          <p:cNvSpPr txBox="1"/>
          <p:nvPr/>
        </p:nvSpPr>
        <p:spPr>
          <a:xfrm>
            <a:off x="3112822" y="958247"/>
            <a:ext cx="1454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3"/>
                </a:solidFill>
              </a:rPr>
              <a:t>"world coordinates"</a:t>
            </a:r>
          </a:p>
          <a:p>
            <a:r>
              <a:rPr lang="en-US" sz="800">
                <a:solidFill>
                  <a:schemeClr val="accent3"/>
                </a:solidFill>
              </a:rPr>
              <a:t>(origin and axes) </a:t>
            </a:r>
          </a:p>
        </p:txBody>
      </p:sp>
      <p:pic>
        <p:nvPicPr>
          <p:cNvPr id="1036" name="Picture 12" descr="Mouse Cursor PNG transparent image download, size: 552x598px">
            <a:extLst>
              <a:ext uri="{FF2B5EF4-FFF2-40B4-BE49-F238E27FC236}">
                <a16:creationId xmlns:a16="http://schemas.microsoft.com/office/drawing/2014/main" id="{A069876D-C0CB-241F-FE2F-74890C8B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07" y="1528755"/>
            <a:ext cx="133890" cy="14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60779D-8004-C91C-4852-54464796D653}"/>
              </a:ext>
            </a:extLst>
          </p:cNvPr>
          <p:cNvSpPr txBox="1"/>
          <p:nvPr/>
        </p:nvSpPr>
        <p:spPr>
          <a:xfrm>
            <a:off x="3871963" y="1517564"/>
            <a:ext cx="828625" cy="175433"/>
          </a:xfrm>
          <a:prstGeom prst="rect">
            <a:avLst/>
          </a:prstGeom>
          <a:solidFill>
            <a:schemeClr val="bg2"/>
          </a:solidFill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900">
                <a:solidFill>
                  <a:schemeClr val="accent3"/>
                </a:solidFill>
              </a:rPr>
              <a:t>mousePosition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BE4D6B2-E24A-ACC5-BAE2-FB4B13C66B02}"/>
              </a:ext>
            </a:extLst>
          </p:cNvPr>
          <p:cNvSpPr/>
          <p:nvPr/>
        </p:nvSpPr>
        <p:spPr>
          <a:xfrm>
            <a:off x="3171762" y="1766887"/>
            <a:ext cx="233426" cy="128588"/>
          </a:xfrm>
          <a:custGeom>
            <a:avLst/>
            <a:gdLst>
              <a:gd name="connsiteX0" fmla="*/ 233426 w 233426"/>
              <a:gd name="connsiteY0" fmla="*/ 0 h 128588"/>
              <a:gd name="connsiteX1" fmla="*/ 209614 w 233426"/>
              <a:gd name="connsiteY1" fmla="*/ 14288 h 128588"/>
              <a:gd name="connsiteX2" fmla="*/ 190564 w 233426"/>
              <a:gd name="connsiteY2" fmla="*/ 28575 h 128588"/>
              <a:gd name="connsiteX3" fmla="*/ 152464 w 233426"/>
              <a:gd name="connsiteY3" fmla="*/ 33338 h 128588"/>
              <a:gd name="connsiteX4" fmla="*/ 23876 w 233426"/>
              <a:gd name="connsiteY4" fmla="*/ 42863 h 128588"/>
              <a:gd name="connsiteX5" fmla="*/ 64 w 233426"/>
              <a:gd name="connsiteY5" fmla="*/ 123825 h 128588"/>
              <a:gd name="connsiteX6" fmla="*/ 64 w 233426"/>
              <a:gd name="connsiteY6" fmla="*/ 128588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26" h="128588">
                <a:moveTo>
                  <a:pt x="233426" y="0"/>
                </a:moveTo>
                <a:cubicBezTo>
                  <a:pt x="225489" y="4763"/>
                  <a:pt x="217316" y="9153"/>
                  <a:pt x="209614" y="14288"/>
                </a:cubicBezTo>
                <a:cubicBezTo>
                  <a:pt x="203010" y="18691"/>
                  <a:pt x="198094" y="26065"/>
                  <a:pt x="190564" y="28575"/>
                </a:cubicBezTo>
                <a:cubicBezTo>
                  <a:pt x="178422" y="32622"/>
                  <a:pt x="165216" y="32245"/>
                  <a:pt x="152464" y="33338"/>
                </a:cubicBezTo>
                <a:cubicBezTo>
                  <a:pt x="109641" y="37009"/>
                  <a:pt x="23876" y="42863"/>
                  <a:pt x="23876" y="42863"/>
                </a:cubicBezTo>
                <a:cubicBezTo>
                  <a:pt x="-2566" y="89136"/>
                  <a:pt x="5447" y="64607"/>
                  <a:pt x="64" y="123825"/>
                </a:cubicBezTo>
                <a:cubicBezTo>
                  <a:pt x="-80" y="125406"/>
                  <a:pt x="64" y="127000"/>
                  <a:pt x="64" y="128588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CDE94E-2B2B-5A56-E453-22C4E54FC225}"/>
              </a:ext>
            </a:extLst>
          </p:cNvPr>
          <p:cNvSpPr/>
          <p:nvPr/>
        </p:nvSpPr>
        <p:spPr>
          <a:xfrm>
            <a:off x="2712983" y="806772"/>
            <a:ext cx="320279" cy="180733"/>
          </a:xfrm>
          <a:custGeom>
            <a:avLst/>
            <a:gdLst>
              <a:gd name="connsiteX0" fmla="*/ 233426 w 233426"/>
              <a:gd name="connsiteY0" fmla="*/ 0 h 128588"/>
              <a:gd name="connsiteX1" fmla="*/ 209614 w 233426"/>
              <a:gd name="connsiteY1" fmla="*/ 14288 h 128588"/>
              <a:gd name="connsiteX2" fmla="*/ 190564 w 233426"/>
              <a:gd name="connsiteY2" fmla="*/ 28575 h 128588"/>
              <a:gd name="connsiteX3" fmla="*/ 152464 w 233426"/>
              <a:gd name="connsiteY3" fmla="*/ 33338 h 128588"/>
              <a:gd name="connsiteX4" fmla="*/ 23876 w 233426"/>
              <a:gd name="connsiteY4" fmla="*/ 42863 h 128588"/>
              <a:gd name="connsiteX5" fmla="*/ 64 w 233426"/>
              <a:gd name="connsiteY5" fmla="*/ 123825 h 128588"/>
              <a:gd name="connsiteX6" fmla="*/ 64 w 233426"/>
              <a:gd name="connsiteY6" fmla="*/ 128588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26" h="128588">
                <a:moveTo>
                  <a:pt x="233426" y="0"/>
                </a:moveTo>
                <a:cubicBezTo>
                  <a:pt x="225489" y="4763"/>
                  <a:pt x="217316" y="9153"/>
                  <a:pt x="209614" y="14288"/>
                </a:cubicBezTo>
                <a:cubicBezTo>
                  <a:pt x="203010" y="18691"/>
                  <a:pt x="198094" y="26065"/>
                  <a:pt x="190564" y="28575"/>
                </a:cubicBezTo>
                <a:cubicBezTo>
                  <a:pt x="178422" y="32622"/>
                  <a:pt x="165216" y="32245"/>
                  <a:pt x="152464" y="33338"/>
                </a:cubicBezTo>
                <a:cubicBezTo>
                  <a:pt x="109641" y="37009"/>
                  <a:pt x="23876" y="42863"/>
                  <a:pt x="23876" y="42863"/>
                </a:cubicBezTo>
                <a:cubicBezTo>
                  <a:pt x="-2566" y="89136"/>
                  <a:pt x="5447" y="64607"/>
                  <a:pt x="64" y="123825"/>
                </a:cubicBezTo>
                <a:cubicBezTo>
                  <a:pt x="-80" y="125406"/>
                  <a:pt x="64" y="127000"/>
                  <a:pt x="64" y="128588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9663"/>
      </p:ext>
    </p:extLst>
  </p:cSld>
  <p:clrMapOvr>
    <a:masterClrMapping/>
  </p:clrMapOvr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58284</TotalTime>
  <Words>21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System Font Regular</vt:lpstr>
      <vt:lpstr>Jim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>Jim</dc:creator>
  <cp:keywords/>
  <cp:lastModifiedBy>James Bern</cp:lastModifiedBy>
  <cp:revision>366</cp:revision>
  <cp:lastPrinted>2023-11-03T15:36:27Z</cp:lastPrinted>
  <dcterms:created xsi:type="dcterms:W3CDTF">2023-06-11T17:47:53Z</dcterms:created>
  <dcterms:modified xsi:type="dcterms:W3CDTF">2023-11-28T15:45:26Z</dcterms:modified>
</cp:coreProperties>
</file>