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38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89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A6B-17E6-01CD-85F3-77944643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E10D-F535-5BA9-8B0E-F152DB7EF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E1278-D781-018E-692C-4C6B87EE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37ED-CA06-C826-BF09-6E82B698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6216-888D-B530-7E03-F95E9A3E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1D92-E762-5818-E582-43194A01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59606-FB8F-B5F8-D25C-FC37D4387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8FDE4-AF02-35CE-8EF7-74B336DB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F1E5-8E64-5640-ED67-0FAA627A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5D75-A816-D8BE-52FF-99AF14D8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9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27566-169F-A8A2-1599-6E61DD92C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39D20-B575-C995-6EE5-EEB3C9E4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BE34-1619-6E3B-41CC-E3ABE083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C3AC-772B-F2A1-1939-9582964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79CC-FFE4-A686-838A-2D850A1C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8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>
            <a:lvl1pPr>
              <a:defRPr sz="1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6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>
            <a:lvl1pPr>
              <a:defRPr sz="1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970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35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270-9E2A-9887-1791-BAD605BD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62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9888"/>
            <a:ext cx="10972800" cy="8895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284450"/>
            <a:ext cx="10972800" cy="54403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0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39888"/>
            <a:ext cx="10972800" cy="8895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NO ANIMATION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284450"/>
            <a:ext cx="10972800" cy="54403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8360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39888"/>
            <a:ext cx="10972800" cy="8895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NO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44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B499-B4DD-B520-AB51-41DA4849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E666-DAA2-9D2E-3701-B5A5B2D8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4F66-B73A-1E3E-95CE-C849221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FD22-BF66-7EF1-B9A6-63098EEF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8532-17AD-AEA7-BD21-AC525E1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5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28124-4892-6AA8-D99C-4A30F8253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39888"/>
            <a:ext cx="10972800" cy="2525232"/>
          </a:xfrm>
        </p:spPr>
        <p:txBody>
          <a:bodyPr>
            <a:noAutofit/>
          </a:bodyPr>
          <a:lstStyle>
            <a:lvl1pPr algn="l">
              <a:defRPr sz="15333"/>
            </a:lvl1pPr>
          </a:lstStyle>
          <a:p>
            <a:r>
              <a:rPr lang="en-US" dirty="0"/>
              <a:t>WeekXX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41267-28AC-80B7-D7CA-A6B24D4AD3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2865120"/>
            <a:ext cx="10972800" cy="3859691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3733"/>
            </a:lvl1pPr>
            <a:lvl2pPr>
              <a:buClr>
                <a:schemeClr val="tx1"/>
              </a:buClr>
              <a:defRPr sz="3733"/>
            </a:lvl2pPr>
            <a:lvl3pPr>
              <a:buClr>
                <a:schemeClr val="tx1"/>
              </a:buClr>
              <a:defRPr sz="3733"/>
            </a:lvl3pPr>
            <a:lvl4pPr>
              <a:buClr>
                <a:schemeClr val="tx1"/>
              </a:buClr>
              <a:defRPr sz="3733"/>
            </a:lvl4pPr>
            <a:lvl5pPr>
              <a:buClr>
                <a:schemeClr val="tx1"/>
              </a:buClr>
              <a:defRPr sz="37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35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EDB34C-A1CA-EC0E-2233-20F47B557B83}"/>
              </a:ext>
            </a:extLst>
          </p:cNvPr>
          <p:cNvSpPr txBox="1"/>
          <p:nvPr userDrawn="1"/>
        </p:nvSpPr>
        <p:spPr>
          <a:xfrm>
            <a:off x="2661439" y="21320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none" spc="400" normalizeH="0" baseline="0" noProof="0">
                <a:ln w="0"/>
                <a:solidFill>
                  <a:srgbClr val="7121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Segoe UI Emoji" panose="020B0502040204020203" pitchFamily="34" charset="0"/>
                <a:cs typeface="Consolas" panose="020B0609020204030204" pitchFamily="49" charset="0"/>
              </a:rPr>
              <a:t> questions?</a:t>
            </a:r>
            <a:endParaRPr lang="en-US" sz="1600" b="0" cap="none" spc="400" baseline="0">
              <a:ln w="0"/>
              <a:solidFill>
                <a:srgbClr val="7121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728FC-A0A7-2C5E-73E0-FFC7598E9FB1}"/>
              </a:ext>
            </a:extLst>
          </p:cNvPr>
          <p:cNvSpPr txBox="1"/>
          <p:nvPr userDrawn="1"/>
        </p:nvSpPr>
        <p:spPr>
          <a:xfrm>
            <a:off x="3690501" y="2963152"/>
            <a:ext cx="4281715" cy="913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egoe UI Emoji" panose="020B0502040204020203" pitchFamily="34" charset="0"/>
                <a:cs typeface="+mn-cs"/>
              </a:rPr>
              <a:t> 🙋  🙋‍♂️  🙋‍♀️</a:t>
            </a:r>
            <a:endParaRPr lang="en-US" sz="1867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8E335-76A3-8597-71D6-87CB9A2A96CB}"/>
              </a:ext>
            </a:extLst>
          </p:cNvPr>
          <p:cNvSpPr/>
          <p:nvPr userDrawn="1"/>
        </p:nvSpPr>
        <p:spPr>
          <a:xfrm>
            <a:off x="3901440" y="3765974"/>
            <a:ext cx="3860800" cy="8957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216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chemeClr val="accent1"/>
            </a:gs>
            <a:gs pos="15000">
              <a:schemeClr val="accent2"/>
            </a:gs>
            <a:gs pos="27000">
              <a:schemeClr val="accent3"/>
            </a:gs>
            <a:gs pos="42000">
              <a:schemeClr val="accent4"/>
            </a:gs>
            <a:gs pos="51000">
              <a:schemeClr val="accent5"/>
            </a:gs>
            <a:gs pos="75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9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08C6-C9EF-36A7-E096-AEFC4F59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F5559-E8EB-346B-161E-8F3616D0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2B74-9750-854D-7272-2DF58D4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09E1-6CC2-88FD-AC2E-ABFB891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C031-E518-35F4-23F5-BC47E645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5EDC-3DA5-215C-D1BB-3E484028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F0CE-DA61-1A2A-2CCE-3403AF89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F0C2A-A7A5-281D-C723-5DDB5D3A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395F4-072B-E308-E99D-4EEFA97B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22DE-922A-04A2-D05E-9D13232C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33D3-8173-DCCB-EB89-2B4B1366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A8B-5FD1-6A1D-091D-441B16BA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EFE4-95C9-B8CB-03F5-7BD672EF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B2DA-0C2B-578B-5DF2-D2F03FCC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EC79-30DF-8583-B3C9-3C35E5CB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38305-5B57-72C4-8316-BBD11D0E7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14049-36CA-5FA1-C11D-9085A311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279D2-D92F-A908-9974-3A28270C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F4175-3708-2069-E1FD-4FDAABAA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BF2A-8483-2517-33DC-82A7090B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9DD66-D59F-01A8-9E63-751261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457D2-09A1-D44B-8C87-37AE7883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DD71-9329-FDCB-B724-9E6BF1E3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AE08B-E0E8-21CA-BF95-F20A5C2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8D0D4-C047-6463-9742-B69B29FE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8631D-42FB-65B5-2F9F-86B688B8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3946-63B0-23B6-5BA2-26BB389D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F8F9-9EF8-3348-E8F7-3CCA7365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168E-A0D1-8810-92C4-4D424EFE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F190-1A56-0048-D51C-428FCF40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BAD2-5864-21A7-55EF-67AA713F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F2631-C2F9-C06E-E072-EDB6BA3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36A8-EF8D-29B9-4487-50A8CDC6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3E158-4E38-976A-2B52-75E077CE0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EBDD5-CE99-D081-3245-794D44F3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7DEBD-43AF-1995-A30D-8A2071B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7E28A-152A-6D47-C36F-214C8EA5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199E-A103-1F7C-4587-D9A9274F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3591D-7AFB-D214-6933-2DE33F65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F358-DF8F-65D0-8CED-4D96C6EB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2C6D-F6C4-2C10-6F80-E9D72880A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1AB33-3DC6-8C43-9D59-C2357AA0563A}" type="datetimeFigureOut"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1B4A-1BFC-1C4C-C71D-505CA0A88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5F40-DED8-90C7-FFE3-A2650165B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5CACE-197B-2C44-A31D-1F88C5130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28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n-lt"/>
          <a:ea typeface="Segoe UI Emoji" panose="020B0502040204020203" pitchFamily="34" charset="0"/>
          <a:cs typeface="+mj-cs"/>
        </a:defRPr>
      </a:lvl1pPr>
    </p:titleStyle>
    <p:bodyStyle>
      <a:lvl1pPr marL="380976" indent="-380976" algn="l" defTabSz="45717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24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1pPr>
      <a:lvl2pPr marL="838146" indent="-380976" algn="l" defTabSz="45717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24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2pPr>
      <a:lvl3pPr marL="1295316" indent="-380976" algn="l" defTabSz="45717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24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3pPr>
      <a:lvl4pPr marL="1752486" indent="-380976" algn="l" defTabSz="45717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24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4pPr>
      <a:lvl5pPr marL="2209657" indent="-380976" algn="l" defTabSz="45717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stem Font Regular"/>
        <a:buChar char="−"/>
        <a:defRPr sz="2400" kern="1200">
          <a:solidFill>
            <a:schemeClr val="tx1"/>
          </a:solidFill>
          <a:latin typeface="+mn-lt"/>
          <a:ea typeface="Segoe UI Emoji" panose="020B0502040204020203" pitchFamily="34" charset="0"/>
          <a:cs typeface="+mn-cs"/>
        </a:defRPr>
      </a:lvl5pPr>
      <a:lvl6pPr marL="2743022" indent="-457170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192" indent="-457170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362" indent="-457170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533" indent="-457170" algn="l" defTabSz="45717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1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457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410F-4702-A873-ADB4-5D48A946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6662-EA5E-731D-BE61-69F7AB4CF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F978-01C1-AAD6-8E92-A5EAC2B5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025B-D380-41E2-15F2-BAEE38BC067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-1017582" y="-25203"/>
            <a:ext cx="11780875" cy="8661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7"/>
              <a:t>		⬜️</a:t>
            </a:r>
          </a:p>
          <a:p>
            <a:pPr marL="914340" lvl="2" indent="0">
              <a:buNone/>
            </a:pPr>
            <a:r>
              <a:rPr lang="en-US" sz="667"/>
              <a:t>🟦</a:t>
            </a:r>
          </a:p>
          <a:p>
            <a:pPr marL="914340" lvl="2" indent="0">
              <a:buNone/>
            </a:pPr>
            <a:r>
              <a:rPr lang="en-US" sz="667"/>
              <a:t>🟦🟦🐢</a:t>
            </a:r>
          </a:p>
          <a:p>
            <a:pPr marL="914340" lvl="2" indent="0">
              <a:buNone/>
            </a:pPr>
            <a:r>
              <a:rPr lang="en-US" sz="667"/>
              <a:t>🟦🟦🟦⬜️🐢</a:t>
            </a:r>
          </a:p>
          <a:p>
            <a:pPr marL="914340" lvl="2" indent="0">
              <a:buNone/>
            </a:pPr>
            <a:r>
              <a:rPr lang="en-US" sz="667"/>
              <a:t>🟦🟦🟦🟦</a:t>
            </a:r>
          </a:p>
          <a:p>
            <a:pPr marL="914340" lvl="2" indent="0">
              <a:buNone/>
            </a:pPr>
            <a:r>
              <a:rPr lang="en-US" sz="667"/>
              <a:t>🟦🟦🟦🟦🟦⬜️⬜️⬜️🐢</a:t>
            </a:r>
          </a:p>
          <a:p>
            <a:pPr marL="914340" lvl="2" indent="0">
              <a:buNone/>
            </a:pPr>
            <a:r>
              <a:rPr lang="en-US" sz="667"/>
              <a:t>🟦🟦🟦🟦🟦🟦⬜️⬜️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🟦🟦🟦🟦🟦🟦🟦⬜️</a:t>
            </a:r>
          </a:p>
          <a:p>
            <a:pPr marL="914340" lvl="2" indent="0">
              <a:buNone/>
            </a:pPr>
            <a:r>
              <a:rPr lang="en-US" sz="667"/>
              <a:t>🟦🟦🟦🟦🟦🟦🟦🟦</a:t>
            </a:r>
          </a:p>
          <a:p>
            <a:pPr marL="914340" lvl="2" indent="0">
              <a:buNone/>
            </a:pPr>
            <a:r>
              <a:rPr lang="en-US" sz="667"/>
              <a:t>🟦🟦🟦🟦🟦🟦🟦🟦🟦⬜️⬜️⬜️⬜️⬜️⬜️⬜️🐢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🟦🟦🟦🟦🟦🟦🟦🟦🟦🟦🟦🟦🟦🟦🟦🟦🟦⬜️⬜️⬜️⬜️⬜️⬜️⬜️⬜️⬜️⬜️⬜️⬜️⬜️⬜️⬜️ 🐢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🟦🟦🟦🟦🟦🟦🟦🟦🟦🟦🟦🟦🟦🟦🟦🟦🟦🟦⬜️⬜️⬜️⬜️⬜️⬜️⬜️⬜️⬜️⬜️⬜️⬜️⬜️⬜️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🟦🟦🟦🟦🟦🟦🟦🟦🟦🟦🟦🟦🟦🟦🟦🟦🟦🟦🟦⬜️⬜️⬜️⬜️⬜️⬜️⬜️⬜️⬜️⬜️⬜️⬜️⬜️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🟦🟦🟦🟦🟦🟦🟦🟦🟦🟦🟦🟦🟦🟦🟦🟦🟦🟦🟦🟦⬜️⬜️⬜️⬜️⬜️⬜️⬜️⬜️⬜️⬜️⬜️⬜️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🟦🟦🟦🟦🟦🟦🟦🟦🟦🟦🟦🟦🟦🟦🟦🟦🟦🟦🟦🟦🟦⬜️⬜️⬜️⬜️⬜️⬜️⬜️⬜️⬜️⬜️⬜️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🟦🟦🟦🟦🟦🟦🟦🟦🟦🟦🟦🟦🟦🟦🟦🟦🟦🟦🟦🟦🟦🟦⬜️⬜️⬜️⬜️⬜️⬜️⬜️⬜️⬜️⬜️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🟦🟦🟦🟦🟦🟦🟦🟦🟦🟦🟦🟦🟦🟦🟦🟦🟦🟦🟦🟦🟦🟦🟦⬜️⬜️⬜️⬜️⬜️⬜️⬜️⬜️⬜️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🟦🟦🟦🟦🟦🟦🟦🟦🟦🟦🟦🟦🟦🟦🟦🟦🟦🟦🟦🟦🟦🟦🟦🟦🟦⬜️⬜️⬜️⬜️⬜️⬜️⬜️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🟦🟦🟦🟦🟦🟦🟦🟦🟦🟦🟦🟦🟦🟦🟦🟦🟦🟦🟦🟦🟦🟦🟦🟦🟦🟦⬜️⬜️⬜️⬜️⬜️⬜️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🟦🟦🟦🟦🟦🟦🟦🟦🟦🟦🟦🟦🟦🟦🟦🟦🟦🟦🟦🟦🟦🟦🟦🟦🟦🟦🟦⬜️⬜️⬜️⬜️⬜️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🟦🟦🟦🟦🟦🟦🟦🟦🟦🟦🟦🟦🟦🟦🟦🟦🟦🟦🟦🟦🟦🟦🟦🟦🟦🟦🟦🟦⬜️⬜️⬜️⬜️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🟦🟦🟦🟦🟦🟦🟦🟦🟦🟦🟦🟦🟦🟦🟦🟦🟦🟦🟦🟦🟦🟦🟦🟦🟦🟦🟦🟦🟦⬜️⬜️⬜️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🟦🟦🟦🟦🟦🟦🟦🟦🟦🟦🟦🟦🟦🟦🟦🟦🟦🟦🟦🟦🟦🟦🟦🟦🟦🟦🟦🟦🟦🟦⬜️⬜️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🟦🟦🟦🟦🟦🟦🟦🟦🟦🟦🟦🟦🟦🟦🟦🟦🟦🟦🟦🟦🟦🟦🟦🟦🟦🟦🟦🟦🟦🟦🟦⬜️ 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⬜️⬜️⬜️⬜️⬜️ 🐢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⬜️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⬜️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⬜️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⬜️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⬜️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⬜️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⬜️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⬜️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⬜️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🟦⬜️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🟦🟦⬜️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🟦🟦🟦🟦🟦🟦🟦🟦🟦🟦🟦🟦🟦🟦🟦🟦🟦🟦🟦🟦🟦🟦🟦🟦🟦🟦🟦🟦🟦🟦🟦🟦🟦🟦🟦🟦🟦🟦🟦🟦🟦🟦🟦🟦🟦🟦🟦🟦🟦🟦🟦🟦🟦⬜️⬜️⬜️⬜️⬜️⬜️⬜️⬜️⬜️⬜️⬜️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🟦🟦🟦🟦🟦🟦🟦🟦🟦🟦🟦🟦🟦🟦🟦🟦🟦🟦🟦🟦🟦🟦🟦🟦🟦🟦🟦🟦🟦🟦🟦🟦🟦🟦🟦🟦🟦🟦🟦🟦🟦🟦🟦🟦🟦🟦🟦🟦🟦🟦🟦🟦🟦🟦⬜️⬜️⬜️⬜️⬜️⬜️⬜️⬜️⬜️⬜️</a:t>
            </a:r>
          </a:p>
          <a:p>
            <a:pPr marL="914340" lvl="2" indent="0">
              <a:buNone/>
            </a:pPr>
            <a:r>
              <a:rPr lang="en-US" sz="667"/>
              <a:t>🟦🟦🟦🟦🟦🟦🟦🟦🟦🟦🟦🟦🟦🟦🟦🟦🟦🟦🟦🟦🟦🟦🟦🟦🟦🟦🟦🟦🟦🟦🟦🟦🟦🟦🟦🟦🟦🟦🟦🟦🟦🟦🟦🟦🟦🟦🟦🟦🟦🟦🟦🟦🟦🟦🟦⬜️⬜️⬜️⬜️⬜️⬜️⬜️⬜️⬜️</a:t>
            </a:r>
          </a:p>
        </p:txBody>
      </p:sp>
    </p:spTree>
    <p:extLst>
      <p:ext uri="{BB962C8B-B14F-4D97-AF65-F5344CB8AC3E}">
        <p14:creationId xmlns:p14="http://schemas.microsoft.com/office/powerpoint/2010/main" val="172753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Jim">
  <a:themeElements>
    <a:clrScheme name="Jim">
      <a:dk1>
        <a:srgbClr val="000000"/>
      </a:dk1>
      <a:lt1>
        <a:srgbClr val="FFFFFF"/>
      </a:lt1>
      <a:dk2>
        <a:srgbClr val="7B3F00"/>
      </a:dk2>
      <a:lt2>
        <a:srgbClr val="7F7F7F"/>
      </a:lt2>
      <a:accent1>
        <a:srgbClr val="F92671"/>
      </a:accent1>
      <a:accent2>
        <a:srgbClr val="FD971F"/>
      </a:accent2>
      <a:accent3>
        <a:srgbClr val="FFFF32"/>
      </a:accent3>
      <a:accent4>
        <a:srgbClr val="A6E22E"/>
      </a:accent4>
      <a:accent5>
        <a:srgbClr val="66D9ED"/>
      </a:accent5>
      <a:accent6>
        <a:srgbClr val="AE81FF"/>
      </a:accent6>
      <a:hlink>
        <a:srgbClr val="0000FF"/>
      </a:hlink>
      <a:folHlink>
        <a:srgbClr val="666699"/>
      </a:folHlink>
    </a:clrScheme>
    <a:fontScheme name="Jim Heading is Code Body is Everything Else">
      <a:majorFont>
        <a:latin typeface="Consola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System Font Regular</vt:lpstr>
      <vt:lpstr>Office Theme</vt:lpstr>
      <vt:lpstr>Jim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M. Bern</dc:creator>
  <cp:lastModifiedBy>James M. Bern</cp:lastModifiedBy>
  <cp:revision>1</cp:revision>
  <dcterms:created xsi:type="dcterms:W3CDTF">2024-10-04T16:20:13Z</dcterms:created>
  <dcterms:modified xsi:type="dcterms:W3CDTF">2024-10-04T16:22:50Z</dcterms:modified>
</cp:coreProperties>
</file>