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8A58-EBB5-AA4B-6E82-748697780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D5E4B-15A0-8E6E-50B2-CA045C504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5040-A83E-CE2F-B504-B6483466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5A716-F4CF-F831-383C-5911B014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6BC7-B139-8738-179F-6B45B0F1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4AAD-AF44-7398-1766-42287895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97075-36EB-653F-C2A4-00D5236D9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B80C-09C8-FB45-576E-F3CD9DD3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528B-CB5C-9D3E-A88D-53E99C8E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DBE0-1D14-76B9-9ECE-521056E5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9AF28-656A-185F-04B1-259D106AE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06FE0-91CE-FA9E-A00C-AD554D2B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126B-FB12-3A1B-7CD3-3A13987F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6EE1-BCC2-DE33-8C15-D4973766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DFCB-9831-9A4E-8EF4-EDE0293A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0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CBE9-45EF-BD33-45B5-FE1BE505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CF8B-0C8F-8B45-0725-4A01C0E5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4C48-B6D2-43B8-FF9D-61CE1210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F785-1F50-40BF-6810-96F659F5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9561-8992-CCB9-1312-31B5E305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7E27-155F-ADD2-B4B0-88DCB830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9700-DD00-8D9A-2E48-33EF38E8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DBC8-C19A-775A-03BB-BF9B703A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8000-7C85-40B0-B277-8C2EF786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D0D3-FEAE-C8FA-6D4F-F2B38ABB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115-266C-9725-5D03-1C580C71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B3A5-1B54-75B0-EC97-9EDBD3AA5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BD2AE-7476-FA6F-C288-45CF217F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B55AA-BA6B-53C5-D06B-0AB64449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4192F-C527-C40E-1320-CF8BF6CD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1663-65B5-A1BA-E7F3-EF72A4F2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1DFE-89D6-81E9-4D63-C8616FF0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74F7-13DB-53C8-0975-97D885813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7670-770D-1238-8BF4-BCCB38CF4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BB15C-CC6F-2BE2-E3FD-E216906A4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6BAED-38E5-1E72-F9DD-AAFD8D566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BA50E-7729-B0CB-19D0-432B1DCF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6FCCC-F08C-D639-79B6-C4722A1C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9C682-6B6D-B587-CEAE-7C110278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A48D-6F85-92C8-7D3D-3F1196A4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B24C0-9394-B2E5-8915-7BD55651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D823C-8E0B-88C9-097C-AEFEB915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0ECF-F2DD-52E2-2B56-B3BE6E59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9E0C9-2F56-CFB4-A764-90780C15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A6710-D0CF-DB21-9AD0-8695666F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831C8-3C6B-C7ED-E647-CD37EAF4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02E8-C623-2AC6-213F-81B74158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9A0F-088A-E9B7-7FB1-7F3F613B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E5BC0-3ED1-E064-1091-988E8923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55121-941B-BC0D-689C-E43ED4AF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89CCC-8F4B-E703-D7DD-B6877705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6D40B-3B16-0C70-E1FC-1C883D14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8BE2-2516-2906-CB8A-75A19F3E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2B294-F073-EC3B-58DA-36B2EA07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11F01-04DF-8B0B-B4C8-D7E5D4026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E4CEC-9D99-E989-0B4B-7838F0E1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AEB0-0C0A-BF13-FD27-775587A6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14A-CC8A-43C3-3067-45764D1B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1F79F-713A-6C14-B794-EC67959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B9C04-6793-F97A-D1B9-BF056E45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A406-1F61-70B1-DADC-24211158F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9B8F-E389-2C4F-9DDD-3BF728B2EBF2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67B7-CC0B-4E58-6813-9CE3943FE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51BD-D776-6CA6-A510-DE6DA37B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6C38-2C12-094E-92B9-5A5DD8240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E8169A-1FFF-4BBE-02C7-92F738B540C1}"/>
              </a:ext>
            </a:extLst>
          </p:cNvPr>
          <p:cNvSpPr txBox="1"/>
          <p:nvPr/>
        </p:nvSpPr>
        <p:spPr>
          <a:xfrm>
            <a:off x="1663148" y="816428"/>
            <a:ext cx="2993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/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C9451-C6CF-C93A-A6DD-0FAF2007F4CB}"/>
              </a:ext>
            </a:extLst>
          </p:cNvPr>
          <p:cNvSpPr txBox="1"/>
          <p:nvPr/>
        </p:nvSpPr>
        <p:spPr>
          <a:xfrm>
            <a:off x="7535280" y="816427"/>
            <a:ext cx="2993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8A7C3-8483-1E71-FAF9-FE3B5A30A335}"/>
              </a:ext>
            </a:extLst>
          </p:cNvPr>
          <p:cNvSpPr/>
          <p:nvPr/>
        </p:nvSpPr>
        <p:spPr>
          <a:xfrm>
            <a:off x="2738826" y="2536075"/>
            <a:ext cx="842215" cy="842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7BAB3-1186-6D54-A560-D642818107C6}"/>
              </a:ext>
            </a:extLst>
          </p:cNvPr>
          <p:cNvSpPr txBox="1"/>
          <p:nvPr/>
        </p:nvSpPr>
        <p:spPr>
          <a:xfrm>
            <a:off x="2014332" y="2074410"/>
            <a:ext cx="2291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3AB10-B727-204E-9D6D-8359E967B9C7}"/>
              </a:ext>
            </a:extLst>
          </p:cNvPr>
          <p:cNvSpPr/>
          <p:nvPr/>
        </p:nvSpPr>
        <p:spPr>
          <a:xfrm>
            <a:off x="2738820" y="4547840"/>
            <a:ext cx="842215" cy="842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407E8-BD7A-FA43-DE14-4682AEB0E827}"/>
              </a:ext>
            </a:extLst>
          </p:cNvPr>
          <p:cNvSpPr txBox="1"/>
          <p:nvPr/>
        </p:nvSpPr>
        <p:spPr>
          <a:xfrm>
            <a:off x="2014332" y="4086175"/>
            <a:ext cx="2291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88E63-E5FC-AD78-5FE2-6BC91E7A53A1}"/>
              </a:ext>
            </a:extLst>
          </p:cNvPr>
          <p:cNvCxnSpPr>
            <a:cxnSpLocks/>
          </p:cNvCxnSpPr>
          <p:nvPr/>
        </p:nvCxnSpPr>
        <p:spPr>
          <a:xfrm>
            <a:off x="6016487" y="1585868"/>
            <a:ext cx="0" cy="4205332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2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E303CA7-2C13-3833-DDDA-40867CC454D6}"/>
              </a:ext>
            </a:extLst>
          </p:cNvPr>
          <p:cNvSpPr/>
          <p:nvPr/>
        </p:nvSpPr>
        <p:spPr>
          <a:xfrm>
            <a:off x="7182679" y="2243687"/>
            <a:ext cx="3631096" cy="1765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8169A-1FFF-4BBE-02C7-92F738B540C1}"/>
              </a:ext>
            </a:extLst>
          </p:cNvPr>
          <p:cNvSpPr txBox="1"/>
          <p:nvPr/>
        </p:nvSpPr>
        <p:spPr>
          <a:xfrm>
            <a:off x="1663148" y="816428"/>
            <a:ext cx="2993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/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C9451-C6CF-C93A-A6DD-0FAF2007F4CB}"/>
              </a:ext>
            </a:extLst>
          </p:cNvPr>
          <p:cNvSpPr txBox="1"/>
          <p:nvPr/>
        </p:nvSpPr>
        <p:spPr>
          <a:xfrm>
            <a:off x="7535280" y="816427"/>
            <a:ext cx="2993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/>
              <a:t>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6A2A56-F8E7-94B9-10A2-FCFC3A5FCB3C}"/>
              </a:ext>
            </a:extLst>
          </p:cNvPr>
          <p:cNvCxnSpPr>
            <a:cxnSpLocks/>
          </p:cNvCxnSpPr>
          <p:nvPr/>
        </p:nvCxnSpPr>
        <p:spPr>
          <a:xfrm>
            <a:off x="6016487" y="1585868"/>
            <a:ext cx="0" cy="4205332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01D0662-FB4D-FB68-0107-B8420FBAACDC}"/>
              </a:ext>
            </a:extLst>
          </p:cNvPr>
          <p:cNvSpPr/>
          <p:nvPr/>
        </p:nvSpPr>
        <p:spPr>
          <a:xfrm>
            <a:off x="7672317" y="2870086"/>
            <a:ext cx="842215" cy="842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0C5929-5528-0BE4-5778-37600B176877}"/>
              </a:ext>
            </a:extLst>
          </p:cNvPr>
          <p:cNvSpPr txBox="1"/>
          <p:nvPr/>
        </p:nvSpPr>
        <p:spPr>
          <a:xfrm>
            <a:off x="6947823" y="2408421"/>
            <a:ext cx="2291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55C106-6745-C63B-5EA4-EB94FAF0271D}"/>
              </a:ext>
            </a:extLst>
          </p:cNvPr>
          <p:cNvSpPr/>
          <p:nvPr/>
        </p:nvSpPr>
        <p:spPr>
          <a:xfrm>
            <a:off x="9453174" y="2870086"/>
            <a:ext cx="842215" cy="842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7BD40-E9B2-A4ED-D94F-277DCA2B7A49}"/>
              </a:ext>
            </a:extLst>
          </p:cNvPr>
          <p:cNvSpPr txBox="1"/>
          <p:nvPr/>
        </p:nvSpPr>
        <p:spPr>
          <a:xfrm>
            <a:off x="8728686" y="2408421"/>
            <a:ext cx="2291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9FB2E-6999-85AF-AE73-CBAD5B3FB338}"/>
              </a:ext>
            </a:extLst>
          </p:cNvPr>
          <p:cNvSpPr txBox="1"/>
          <p:nvPr/>
        </p:nvSpPr>
        <p:spPr>
          <a:xfrm>
            <a:off x="2251434" y="2074410"/>
            <a:ext cx="181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Vector2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F50D4-423D-4DF8-31AE-686931633B1B}"/>
              </a:ext>
            </a:extLst>
          </p:cNvPr>
          <p:cNvSpPr txBox="1"/>
          <p:nvPr/>
        </p:nvSpPr>
        <p:spPr>
          <a:xfrm>
            <a:off x="2251434" y="4086175"/>
            <a:ext cx="181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Vector2 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24DA6D-AE69-8DC0-5023-3F73E75CC6D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68416" y="2305243"/>
            <a:ext cx="2994993" cy="76926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6091F8-FB63-18DB-92CC-C1822BFA7F0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068416" y="3220278"/>
            <a:ext cx="2994993" cy="10967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Bern</dc:creator>
  <cp:lastModifiedBy>James Bern</cp:lastModifiedBy>
  <cp:revision>1</cp:revision>
  <dcterms:created xsi:type="dcterms:W3CDTF">2023-08-15T22:05:14Z</dcterms:created>
  <dcterms:modified xsi:type="dcterms:W3CDTF">2023-08-15T22:23:58Z</dcterms:modified>
</cp:coreProperties>
</file>