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7F"/>
    <a:srgbClr val="007B00"/>
    <a:srgbClr val="F6302D"/>
    <a:srgbClr val="F80B8D"/>
    <a:srgbClr val="0AB5B6"/>
    <a:srgbClr val="00FF00"/>
    <a:srgbClr val="09B5B6"/>
    <a:srgbClr val="FF6DC6"/>
    <a:srgbClr val="C8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06" autoAdjust="0"/>
    <p:restoredTop sz="96277" autoAdjust="0"/>
  </p:normalViewPr>
  <p:slideViewPr>
    <p:cSldViewPr snapToGrid="0" snapToObjects="1">
      <p:cViewPr varScale="1">
        <p:scale>
          <a:sx n="98" d="100"/>
          <a:sy n="98" d="100"/>
        </p:scale>
        <p:origin x="208" y="1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850"/>
    </p:cViewPr>
  </p:sorterViewPr>
  <p:notesViewPr>
    <p:cSldViewPr snapToGrid="0" snapToObjects="1">
      <p:cViewPr varScale="1">
        <p:scale>
          <a:sx n="97" d="100"/>
          <a:sy n="97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22DE-6AFB-7B42-B89D-CD8E93E79A8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4E7A-80A7-5241-AF5C-0BCAFE71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4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00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8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93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 ANIMATION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NO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/>
              <a:t>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6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57" r:id="rId3"/>
    <p:sldLayoutId id="2147483660" r:id="rId4"/>
    <p:sldLayoutId id="2147483650" r:id="rId5"/>
    <p:sldLayoutId id="2147483659" r:id="rId6"/>
    <p:sldLayoutId id="2147483662" r:id="rId7"/>
    <p:sldLayoutId id="2147483655" r:id="rId8"/>
    <p:sldLayoutId id="2147483663" r:id="rId9"/>
  </p:sldLayoutIdLst>
  <p:txStyles>
    <p:titleStyle>
      <a:lvl1pPr algn="ctr" defTabSz="34288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285739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628625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971511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314397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1657284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057318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204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0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5977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85287A-0F42-9712-2303-6C791253486D}"/>
              </a:ext>
            </a:extLst>
          </p:cNvPr>
          <p:cNvSpPr/>
          <p:nvPr/>
        </p:nvSpPr>
        <p:spPr>
          <a:xfrm>
            <a:off x="1116874" y="1250769"/>
            <a:ext cx="6646733" cy="19757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C8DD55-8231-6655-ADD4-A009FD99D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26" t="10159" r="23832" b="10095"/>
          <a:stretch/>
        </p:blipFill>
        <p:spPr bwMode="auto">
          <a:xfrm>
            <a:off x="1857629" y="1224642"/>
            <a:ext cx="488975" cy="86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waii Cat Sketchbook: Cute Cat Journal - Large Blank Sketchbook for  Drawing, Writing &amp; Painting - 8.5 x 11 Inches - 110 Pages: Sketchbooks,  Kyoto: 9798555510280: Amazon.com: Books">
            <a:extLst>
              <a:ext uri="{FF2B5EF4-FFF2-40B4-BE49-F238E27FC236}">
                <a16:creationId xmlns:a16="http://schemas.microsoft.com/office/drawing/2014/main" id="{387E96E6-E2A2-F1C9-3D0B-575AC4CFB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72" t="26159" r="12937" b="27365"/>
          <a:stretch/>
        </p:blipFill>
        <p:spPr bwMode="auto">
          <a:xfrm>
            <a:off x="1857628" y="882090"/>
            <a:ext cx="488976" cy="39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0EBF16-8FFA-090E-2849-D5B2E865FB40}"/>
              </a:ext>
            </a:extLst>
          </p:cNvPr>
          <p:cNvSpPr/>
          <p:nvPr/>
        </p:nvSpPr>
        <p:spPr>
          <a:xfrm>
            <a:off x="1099541" y="2571751"/>
            <a:ext cx="6646733" cy="1975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9A3282-C6DD-E85C-C514-F1816F27A8F8}"/>
              </a:ext>
            </a:extLst>
          </p:cNvPr>
          <p:cNvGrpSpPr/>
          <p:nvPr/>
        </p:nvGrpSpPr>
        <p:grpSpPr>
          <a:xfrm>
            <a:off x="1698750" y="2137231"/>
            <a:ext cx="2691169" cy="707886"/>
            <a:chOff x="3239367" y="1960194"/>
            <a:chExt cx="2691169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B1AC7C-EF69-03DD-2CF6-DEF8F4AA8B2E}"/>
                </a:ext>
              </a:extLst>
            </p:cNvPr>
            <p:cNvSpPr txBox="1"/>
            <p:nvPr/>
          </p:nvSpPr>
          <p:spPr>
            <a:xfrm>
              <a:off x="3239367" y="1960194"/>
              <a:ext cx="437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/>
                <a:t>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B48DFC-2CD1-5517-1FFA-898A3A16AB65}"/>
                </a:ext>
              </a:extLst>
            </p:cNvPr>
            <p:cNvSpPr txBox="1"/>
            <p:nvPr/>
          </p:nvSpPr>
          <p:spPr>
            <a:xfrm>
              <a:off x="3664131" y="1960194"/>
              <a:ext cx="437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/>
                <a:t>🔥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1BC9D7-5EA1-43F7-8DA9-AF567B1931E0}"/>
                </a:ext>
              </a:extLst>
            </p:cNvPr>
            <p:cNvSpPr txBox="1"/>
            <p:nvPr/>
          </p:nvSpPr>
          <p:spPr>
            <a:xfrm>
              <a:off x="4147236" y="1960194"/>
              <a:ext cx="437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/>
                <a:t>🔥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8ED0B4-8DF3-0AE0-E3F5-23D2B6ADC2CE}"/>
                </a:ext>
              </a:extLst>
            </p:cNvPr>
            <p:cNvSpPr txBox="1"/>
            <p:nvPr/>
          </p:nvSpPr>
          <p:spPr>
            <a:xfrm>
              <a:off x="4572000" y="1960194"/>
              <a:ext cx="437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/>
                <a:t>🔥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EF80D1-51B8-F47B-C3BE-2B8CED633FBA}"/>
                </a:ext>
              </a:extLst>
            </p:cNvPr>
            <p:cNvSpPr txBox="1"/>
            <p:nvPr/>
          </p:nvSpPr>
          <p:spPr>
            <a:xfrm>
              <a:off x="5068056" y="1960194"/>
              <a:ext cx="624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/>
                <a:t>🔥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EFD006-A38F-08A5-3EF1-DEEC5181FACB}"/>
                </a:ext>
              </a:extLst>
            </p:cNvPr>
            <p:cNvSpPr txBox="1"/>
            <p:nvPr/>
          </p:nvSpPr>
          <p:spPr>
            <a:xfrm>
              <a:off x="5492820" y="1960194"/>
              <a:ext cx="437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/>
                <a:t>🔥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D367C4-CE03-B37E-C6B6-9771E32F023F}"/>
              </a:ext>
            </a:extLst>
          </p:cNvPr>
          <p:cNvGrpSpPr/>
          <p:nvPr/>
        </p:nvGrpSpPr>
        <p:grpSpPr>
          <a:xfrm rot="10800000">
            <a:off x="6476362" y="1163970"/>
            <a:ext cx="2691169" cy="923330"/>
            <a:chOff x="3239367" y="1960194"/>
            <a:chExt cx="269116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E88A86-120A-4004-A85B-AAC2E3A06E81}"/>
                </a:ext>
              </a:extLst>
            </p:cNvPr>
            <p:cNvSpPr txBox="1"/>
            <p:nvPr/>
          </p:nvSpPr>
          <p:spPr>
            <a:xfrm>
              <a:off x="3239367" y="1960194"/>
              <a:ext cx="4377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/>
                <a:t>🔥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E542AA-6C95-F16C-74B7-2E72D2CB1778}"/>
                </a:ext>
              </a:extLst>
            </p:cNvPr>
            <p:cNvSpPr txBox="1"/>
            <p:nvPr/>
          </p:nvSpPr>
          <p:spPr>
            <a:xfrm>
              <a:off x="3664131" y="1960194"/>
              <a:ext cx="4377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/>
                <a:t>🔥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FDCF99-2680-28FD-3656-8A20EDDBE02C}"/>
                </a:ext>
              </a:extLst>
            </p:cNvPr>
            <p:cNvSpPr txBox="1"/>
            <p:nvPr/>
          </p:nvSpPr>
          <p:spPr>
            <a:xfrm>
              <a:off x="4147236" y="1960194"/>
              <a:ext cx="4377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/>
                <a:t>🔥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553384-BE4F-836C-DCAB-E3C6D1AA7192}"/>
                </a:ext>
              </a:extLst>
            </p:cNvPr>
            <p:cNvSpPr txBox="1"/>
            <p:nvPr/>
          </p:nvSpPr>
          <p:spPr>
            <a:xfrm>
              <a:off x="4572000" y="1960194"/>
              <a:ext cx="4377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/>
                <a:t>🔥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D38012-54A2-26E2-BA8A-6E0D503F9178}"/>
                </a:ext>
              </a:extLst>
            </p:cNvPr>
            <p:cNvSpPr txBox="1"/>
            <p:nvPr/>
          </p:nvSpPr>
          <p:spPr>
            <a:xfrm>
              <a:off x="5068056" y="1960194"/>
              <a:ext cx="624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/>
                <a:t>🔥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C49573-5137-07C8-70DA-6286135B9744}"/>
                </a:ext>
              </a:extLst>
            </p:cNvPr>
            <p:cNvSpPr txBox="1"/>
            <p:nvPr/>
          </p:nvSpPr>
          <p:spPr>
            <a:xfrm>
              <a:off x="5492820" y="1960194"/>
              <a:ext cx="4377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/>
                <a:t>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AD4C1B-636F-B5A9-FD03-FF8981B80F4A}"/>
              </a:ext>
            </a:extLst>
          </p:cNvPr>
          <p:cNvSpPr txBox="1"/>
          <p:nvPr/>
        </p:nvSpPr>
        <p:spPr>
          <a:xfrm>
            <a:off x="6613108" y="994395"/>
            <a:ext cx="18157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/>
              <a:t>🐝</a:t>
            </a:r>
          </a:p>
        </p:txBody>
      </p:sp>
    </p:spTree>
    <p:extLst>
      <p:ext uri="{BB962C8B-B14F-4D97-AF65-F5344CB8AC3E}">
        <p14:creationId xmlns:p14="http://schemas.microsoft.com/office/powerpoint/2010/main" val="53590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orld 1-1">
            <a:extLst>
              <a:ext uri="{FF2B5EF4-FFF2-40B4-BE49-F238E27FC236}">
                <a16:creationId xmlns:a16="http://schemas.microsoft.com/office/drawing/2014/main" id="{044B3E00-D659-F1EB-DA89-9478B7B49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095500"/>
            <a:ext cx="508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6A4F31-28A6-EA55-D634-D8AA4BBA230D}"/>
              </a:ext>
            </a:extLst>
          </p:cNvPr>
          <p:cNvSpPr txBox="1"/>
          <p:nvPr/>
        </p:nvSpPr>
        <p:spPr>
          <a:xfrm>
            <a:off x="1645920" y="613954"/>
            <a:ext cx="407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semi-solid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D4748-5C43-E0D5-C409-20540BFC4F9A}"/>
              </a:ext>
            </a:extLst>
          </p:cNvPr>
          <p:cNvSpPr txBox="1"/>
          <p:nvPr/>
        </p:nvSpPr>
        <p:spPr>
          <a:xfrm>
            <a:off x="222068" y="3388667"/>
            <a:ext cx="407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Directionally Solid Platforms</a:t>
            </a:r>
          </a:p>
        </p:txBody>
      </p:sp>
    </p:spTree>
    <p:extLst>
      <p:ext uri="{BB962C8B-B14F-4D97-AF65-F5344CB8AC3E}">
        <p14:creationId xmlns:p14="http://schemas.microsoft.com/office/powerpoint/2010/main" val="2916468053"/>
      </p:ext>
    </p:extLst>
  </p:cSld>
  <p:clrMapOvr>
    <a:masterClrMapping/>
  </p:clrMapOvr>
</p:sld>
</file>

<file path=ppt/theme/theme1.xml><?xml version="1.0" encoding="utf-8"?>
<a:theme xmlns:a="http://schemas.openxmlformats.org/drawingml/2006/main" name="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66508</TotalTime>
  <Words>18</Words>
  <Application>Microsoft Macintosh PowerPoint</Application>
  <PresentationFormat>On-screen Show (16:9)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System Font Regular</vt:lpstr>
      <vt:lpstr>Jim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🐮 how to read step-by-step diffs</dc:title>
  <dc:creator/>
  <cp:keywords/>
  <cp:lastModifiedBy>James Bern</cp:lastModifiedBy>
  <cp:revision>435</cp:revision>
  <cp:lastPrinted>2023-11-20T14:57:47Z</cp:lastPrinted>
  <dcterms:created xsi:type="dcterms:W3CDTF">2023-06-11T17:47:53Z</dcterms:created>
  <dcterms:modified xsi:type="dcterms:W3CDTF">2023-11-23T20:21:33Z</dcterms:modified>
</cp:coreProperties>
</file>