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DAA-B643-775C-CA09-F9C41653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D9C8A-2A83-A4FE-868C-72A47B47D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15FF-3C32-AEB7-AAF2-C60EDE1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74E8-FF91-FE68-4B68-1CAC7BF6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8C66-95E1-DB9F-8D5C-D84E21E7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48F-3157-7A04-3B58-874027DB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EDFF4-D5F8-D71B-4067-80CE58C8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1DA6-E43F-C186-7FA2-C3F2DBE0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44BA-021E-9AEE-AC86-1D2B91B8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DBB03-0EED-D0E4-99A1-DE2FAFB6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54B67-AAE6-24C7-07A4-4A5659BB5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3E5EC-0F01-FD21-5950-6D830520B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63F9-7EBD-3677-FFB5-20C40F7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39E2-FF14-D60E-DDA6-6991E6B2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9AC7-250D-50B4-8DDD-C8B6EB2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9C2D-427E-CEBB-D64E-9BEAA9D0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A829-DD90-D7BC-1AB5-2B586A99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D257-69C5-D199-F19B-59F44B09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8CC9-3D41-3579-FEB3-DE75A925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D609-CE89-77B7-75F8-8D0B8285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489-83A3-08A6-A225-7F2BF54D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333A1-2DFD-38F9-19DF-482C4046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1205-5A1E-D4E5-4197-FC1DEC22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7115-13F2-0C42-0F01-25D3D203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3E5D-02C9-163C-C209-AB38E0F1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5CA1-1FDB-D974-5FF5-3F5EAACD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7F35-5EAE-2990-AFE6-CA90CFCC7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F953B-2469-BFE4-A5E1-506A972B6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D170B-4805-0CCD-8265-85D2B04E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2E80-7B30-5F48-6141-A5E0D350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A5DC-B49B-1910-F7C1-494C6B9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BA15-2C89-A2D0-0CEA-9F53ECF7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720A-9F06-70E4-5E58-4303ADB1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D528B-4CFF-C94A-2C83-CB70CD51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13104-EF9A-E43E-D3F7-CA96F5B84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B6F67-FF56-FFEB-1042-18F9EAF31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87BE9-5EB9-9CB9-7AD5-DFBC48D6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1434E-9C2E-606F-E14B-4ABEB2C1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FD25E-653A-27D4-D28D-64C6536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CE71-C661-23B1-6EEA-CBD7D6DF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A1D74-46E5-ECCB-49E7-84172C6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5C19-4B19-1947-0AC3-9F6E6DD2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0FC04-B19D-57F7-0739-8BD26281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3AA50-FD21-A274-C86A-CBEC0D7F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18ED4-A252-3D1F-0F53-54EB92B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57CF4-C3A4-5474-2512-DE977E06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19D2-D854-D2B8-80BF-4717B918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EC61-89B9-05D1-95D9-9ED8093B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C047B-DF5D-8C78-9CE2-A1F85019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B54F-C720-4B51-AF5A-19980FD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4F46-C6DA-27C1-CF17-8E1EB6F6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AD8E-B2AA-17DC-2492-08D755EA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4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016F-7A03-CC01-CA43-B39488B0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06A05-DBCF-53E2-3B36-0FB3C47DF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81C2F-B8C8-83D3-3FBA-2CAA802C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4519-7821-3EE3-7E90-9D66A193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96469-082B-929C-2323-17CCF9BE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A759-A075-5D18-CB1D-265276AF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49F68-06C8-862E-CAA2-A2DE8430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31348-E260-59D0-4A39-0C193C97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6E01-7A8A-D694-D979-2A3586DAA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9700E-F112-8240-B47C-3B11F4F5B9B9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A945-6224-71A0-3C47-464FD2C28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4B6C5-C5C5-0FA1-3153-F3F7A5C35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8E4BD5-0407-F72B-7B47-B18CA836978D}"/>
              </a:ext>
            </a:extLst>
          </p:cNvPr>
          <p:cNvSpPr txBox="1"/>
          <p:nvPr/>
        </p:nvSpPr>
        <p:spPr>
          <a:xfrm>
            <a:off x="3551583" y="450572"/>
            <a:ext cx="628153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>
                <a:latin typeface="Arial" panose="020B0604020202020204" pitchFamily="34" charset="0"/>
                <a:ea typeface="STHupo" panose="02010800040101010101" pitchFamily="2" charset="-122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278C-A4A4-46B7-0254-10CDEBA85756}"/>
              </a:ext>
            </a:extLst>
          </p:cNvPr>
          <p:cNvSpPr txBox="1"/>
          <p:nvPr/>
        </p:nvSpPr>
        <p:spPr>
          <a:xfrm>
            <a:off x="4373215" y="437320"/>
            <a:ext cx="6758608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perspectiveContrastingRightFacing" fov="5400000">
                <a:rot lat="0" lon="18963666" rev="0"/>
              </a:camera>
              <a:lightRig rig="threePt" dir="t"/>
            </a:scene3d>
          </a:bodyPr>
          <a:lstStyle/>
          <a:p>
            <a:r>
              <a:rPr lang="en-US" sz="41300" b="1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STHupo" panose="02010800040101010101" pitchFamily="2" charset="-122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384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251A20-DC8E-A244-6E45-A07AACEC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1" t="25315" r="32280" b="36425"/>
          <a:stretch/>
        </p:blipFill>
        <p:spPr>
          <a:xfrm>
            <a:off x="4081668" y="1245702"/>
            <a:ext cx="3269675" cy="3657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E8FDE-EEF9-CB81-29BA-023AFFB9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589" y="-366643"/>
            <a:ext cx="6769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9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79A6F9-BAB3-FDBD-68FF-B221730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7" y="-304799"/>
            <a:ext cx="9262926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3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M. Bern</dc:creator>
  <cp:lastModifiedBy>James M. Bern</cp:lastModifiedBy>
  <cp:revision>1</cp:revision>
  <dcterms:created xsi:type="dcterms:W3CDTF">2024-11-11T04:29:13Z</dcterms:created>
  <dcterms:modified xsi:type="dcterms:W3CDTF">2024-11-11T04:41:35Z</dcterms:modified>
</cp:coreProperties>
</file>