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20" r:id="rId3"/>
    <p:sldId id="421" r:id="rId4"/>
    <p:sldId id="423" r:id="rId5"/>
    <p:sldId id="422" r:id="rId6"/>
    <p:sldId id="424" r:id="rId7"/>
    <p:sldId id="41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>
      <p:cViewPr varScale="1">
        <p:scale>
          <a:sx n="92" d="100"/>
          <a:sy n="92" d="100"/>
        </p:scale>
        <p:origin x="120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Alexa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James Francis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@James Francis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Dr. Zoran B.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Consumers are making a tectonic shift away from “Brick-and-Mortar” stores to online shopping using various technologies: Intelligent Personal Assistants, Web Apps, Phone Apps, etc. Pharmacies have been lagging in this new frontier and are beginning to understand that it is no longer a question of if their industry will be transformed but it is a question of who will lead this transformation and when it will happen. In this project, we will leverage Alexa as an interactive assistant to a Pharmacy Management System hosted in Azure to automate the process of filling prescriptions for consumers.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Disruptive Technologies affecting “Brick-and-Mortar” Pharmacies</a:t>
            </a:r>
          </a:p>
          <a:p>
            <a:r>
              <a:rPr lang="en-US" dirty="0"/>
              <a:t>Artificial Intelligence (A.I.) and Robotics</a:t>
            </a:r>
          </a:p>
          <a:p>
            <a:r>
              <a:rPr lang="en-US" dirty="0"/>
              <a:t>Autonomous Vehicles and Drones</a:t>
            </a:r>
          </a:p>
          <a:p>
            <a:r>
              <a:rPr lang="en-US" dirty="0"/>
              <a:t>Cloud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Disruptive Competitive Forces</a:t>
            </a:r>
          </a:p>
          <a:p>
            <a:r>
              <a:rPr lang="en-US" dirty="0"/>
              <a:t>Amazon</a:t>
            </a:r>
          </a:p>
          <a:p>
            <a:r>
              <a:rPr lang="en-US" dirty="0"/>
              <a:t>Amazon/Berkshire Hathaway/J.P. Morgan Health Care Company</a:t>
            </a:r>
          </a:p>
          <a:p>
            <a:r>
              <a:rPr lang="en-US" dirty="0"/>
              <a:t>CVS–Aetna Deal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@James Francis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AutoShape 2" descr="Image result for alexa logo">
            <a:extLst>
              <a:ext uri="{FF2B5EF4-FFF2-40B4-BE49-F238E27FC236}">
                <a16:creationId xmlns:a16="http://schemas.microsoft.com/office/drawing/2014/main" id="{F316C826-D36F-4A93-AF5E-18B59D712D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676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9DD798-3FD4-45A5-A1BF-E9E864BA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084" y="4470400"/>
            <a:ext cx="1817716" cy="1397000"/>
          </a:xfrm>
          <a:prstGeom prst="rect">
            <a:avLst/>
          </a:prstGeom>
        </p:spPr>
      </p:pic>
      <p:pic>
        <p:nvPicPr>
          <p:cNvPr id="1028" name="Picture 4" descr="Image result for alexa logo">
            <a:extLst>
              <a:ext uri="{FF2B5EF4-FFF2-40B4-BE49-F238E27FC236}">
                <a16:creationId xmlns:a16="http://schemas.microsoft.com/office/drawing/2014/main" id="{6666DCB7-EFB8-46CF-93E2-71D4DA13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0"/>
            <a:ext cx="1880062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04CD-2809-450E-86B5-150D74B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869949"/>
          </a:xfrm>
        </p:spPr>
        <p:txBody>
          <a:bodyPr>
            <a:normAutofit fontScale="90000"/>
          </a:bodyPr>
          <a:lstStyle/>
          <a:p>
            <a:r>
              <a:rPr lang="en-US" dirty="0"/>
              <a:t>Enter PharmAid: a cloud-based Alexa-Enabled Pharmacy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C57-B38E-4DDB-9810-EF602D25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235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PharmAid is a Pharmacy Solution which pharmacies can leverage as an adjunct to their existing “Brick-and-Mortar” stores or aid in consolidating pharmacies to a central fill site to reduce costs and increase customer satisfaction.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How?</a:t>
            </a:r>
          </a:p>
          <a:p>
            <a:r>
              <a:rPr lang="en-US" dirty="0"/>
              <a:t>Leverages Cloud Technologies to reduce infrastructure costs and improve reporting and analytics.</a:t>
            </a:r>
          </a:p>
          <a:p>
            <a:r>
              <a:rPr lang="en-US" dirty="0"/>
              <a:t>Integration with Alexa to ease ordering of prescriptions and to allow tracking of prescriptions.</a:t>
            </a:r>
          </a:p>
          <a:p>
            <a:r>
              <a:rPr lang="en-US" dirty="0"/>
              <a:t>Use robotics and central fill technologies to automatically fill prescriptions.</a:t>
            </a:r>
          </a:p>
          <a:p>
            <a:r>
              <a:rPr lang="en-US" dirty="0"/>
              <a:t>Integration with a Pharmacy Application API to perform pharmacy functions such as DUR (Drug Utilization Review), PPI (Pharmacy Prescriber Interface), CSR (Controlled Substance Reporting) and other pharmacy functions.</a:t>
            </a:r>
          </a:p>
          <a:p>
            <a:r>
              <a:rPr lang="en-US" dirty="0"/>
              <a:t>Leverage A.I. to perform common pharmacy functions.</a:t>
            </a:r>
          </a:p>
          <a:p>
            <a:r>
              <a:rPr lang="en-US" dirty="0"/>
              <a:t>Deliver products to customers more efficiently.</a:t>
            </a:r>
          </a:p>
          <a:p>
            <a:r>
              <a:rPr lang="en-US" dirty="0"/>
              <a:t>Increases customer satisfaction by eliminating the need to call or travel to a pharmacy.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9CF68-C638-481F-A860-FCF3216C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@James Francis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B665B-6EBF-486D-8A8C-AA333AC4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3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52FA-68FF-47D5-9CCA-59581B6D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Amazon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F484-0A37-4591-A1F9-458FC494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Skills Kit</a:t>
            </a:r>
          </a:p>
          <a:p>
            <a:pPr marL="400050" lvl="1" indent="0">
              <a:buNone/>
            </a:pPr>
            <a:r>
              <a:rPr lang="en-US" dirty="0"/>
              <a:t>Alexa Skills Kit is used to develop the interface to be used</a:t>
            </a:r>
          </a:p>
          <a:p>
            <a:pPr marL="400050" lvl="1" indent="0">
              <a:buNone/>
            </a:pPr>
            <a:r>
              <a:rPr lang="en-US" dirty="0"/>
              <a:t>with Alexa. It uses an Invocation word to invoke your app</a:t>
            </a:r>
          </a:p>
          <a:p>
            <a:pPr marL="400050" lvl="1" indent="0">
              <a:buNone/>
            </a:pPr>
            <a:r>
              <a:rPr lang="en-US" dirty="0"/>
              <a:t>service and an utterance (what you want the service to do).</a:t>
            </a:r>
          </a:p>
          <a:p>
            <a:pPr marL="40005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Azure Web API Application Service</a:t>
            </a:r>
          </a:p>
          <a:p>
            <a:pPr marL="400050" lvl="1" indent="0">
              <a:buNone/>
            </a:pPr>
            <a:r>
              <a:rPr lang="en-US" dirty="0"/>
              <a:t>An Azure Web API is used to establish an https endpoint</a:t>
            </a:r>
          </a:p>
          <a:p>
            <a:pPr marL="400050" lvl="1" indent="0">
              <a:buNone/>
            </a:pPr>
            <a:r>
              <a:rPr lang="en-US" dirty="0"/>
              <a:t>for Alexa to use. It is responsible for servicing the requests</a:t>
            </a:r>
          </a:p>
          <a:p>
            <a:endParaRPr lang="en-US" dirty="0"/>
          </a:p>
          <a:p>
            <a:r>
              <a:rPr lang="en-US" dirty="0"/>
              <a:t>Azure Functions</a:t>
            </a:r>
          </a:p>
          <a:p>
            <a:pPr marL="400050" lvl="1" indent="0">
              <a:buNone/>
            </a:pPr>
            <a:r>
              <a:rPr lang="en-US" dirty="0"/>
              <a:t>An Azure Function was used to simulate a Pharmacy</a:t>
            </a:r>
          </a:p>
          <a:p>
            <a:pPr marL="400050" lvl="1" indent="0">
              <a:buNone/>
            </a:pPr>
            <a:r>
              <a:rPr lang="en-US" dirty="0"/>
              <a:t>Management System API.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Visual Studio .NET Application</a:t>
            </a:r>
          </a:p>
          <a:p>
            <a:pPr marL="400050" lvl="1" indent="0">
              <a:buNone/>
            </a:pPr>
            <a:r>
              <a:rPr lang="en-US" dirty="0"/>
              <a:t>The entire Azure Application was developed in Visual  Studio. The excellent</a:t>
            </a:r>
          </a:p>
          <a:p>
            <a:pPr marL="400050" lvl="1" indent="0">
              <a:buNone/>
            </a:pPr>
            <a:r>
              <a:rPr lang="en-US" dirty="0"/>
              <a:t>AlexaSkillsKit.NET package was used for Alexa interface-compatibility.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511EA-5C89-4555-B393-C4AC14A4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@James Francis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A3D69-FAC6-49F6-BFE3-ABE8FF71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D7247-86B7-408A-AC94-736B59D6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1" y="914400"/>
            <a:ext cx="1932710" cy="1523999"/>
          </a:xfrm>
          <a:prstGeom prst="rect">
            <a:avLst/>
          </a:prstGeom>
        </p:spPr>
      </p:pic>
      <p:pic>
        <p:nvPicPr>
          <p:cNvPr id="2054" name="Picture 6" descr="Image result for Azure api app">
            <a:extLst>
              <a:ext uri="{FF2B5EF4-FFF2-40B4-BE49-F238E27FC236}">
                <a16:creationId xmlns:a16="http://schemas.microsoft.com/office/drawing/2014/main" id="{9FCA13D0-9DB9-476F-8389-EF20F488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1" y="2546349"/>
            <a:ext cx="217932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D48C7D-3234-4389-A926-5D2B90EF0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904" y="3962400"/>
            <a:ext cx="1592494" cy="1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535-2C52-466F-A998-EFBDD6EE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PharmAid Data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DBA62-90EE-41D6-830C-97CF1469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@James Francis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B6535-D878-4F9C-8A98-184749E9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7043EF-23CD-4D64-A3E5-B6C1DF880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30" y="914400"/>
            <a:ext cx="564133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F1EB-9933-4910-B694-964BC42D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B732-8F85-4AEB-9608-3ADFF3B9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I was developing an Alexa integration, I did not have or need a large data set.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PharmAid was the Application Invocation Phrase that I selected. Alexa is invoked with a simple “Ask PharmAid”.</a:t>
            </a:r>
          </a:p>
          <a:p>
            <a:r>
              <a:rPr lang="en-US" dirty="0"/>
              <a:t>A JSON Object which defines the intents that Alexa can use when the application is invoked.</a:t>
            </a:r>
          </a:p>
          <a:p>
            <a:r>
              <a:rPr lang="en-US" dirty="0"/>
              <a:t>Utterances which define the phrases that can be serviced by PharmAid. I only implement four phrases for this project but this could easily be extended.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7E8A1-91E8-4D78-BAC6-2E81570C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CEC1A-6B80-406F-BB51-2DB57FEE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409027-5938-4A52-8BB7-B4D59C039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23952"/>
              </p:ext>
            </p:extLst>
          </p:nvPr>
        </p:nvGraphicFramePr>
        <p:xfrm>
          <a:off x="914400" y="3733800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102356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388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Utterance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8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FillRxIntent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fill my prescription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0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WhereRxIntent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find my prescription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5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RxReadyIntent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will my prescription arrive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8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CallDoctorIntent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call my doctor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0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54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GitHub URL,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</a:t>
            </a:r>
          </a:p>
          <a:p>
            <a:r>
              <a:rPr lang="en-US" dirty="0"/>
              <a:t>15 minutes (long):</a:t>
            </a:r>
          </a:p>
          <a:p>
            <a:r>
              <a:rPr lang="en-US" dirty="0"/>
              <a:t>GitHub Repository with </a:t>
            </a:r>
            <a:r>
              <a:rPr lang="en-US"/>
              <a:t>all artifacts: 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9552</TotalTime>
  <Words>594</Words>
  <Application>Microsoft Office PowerPoint</Application>
  <PresentationFormat>On-screen Show (4:3)</PresentationFormat>
  <Paragraphs>80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 Final Project  Alexa  </vt:lpstr>
      <vt:lpstr>Introduction</vt:lpstr>
      <vt:lpstr>Enter PharmAid: a cloud-based Alexa-Enabled Pharmacy front-end</vt:lpstr>
      <vt:lpstr>Azure and Amazon Technologies</vt:lpstr>
      <vt:lpstr>PharmAid Data Flow</vt:lpstr>
      <vt:lpstr>Data Description</vt:lpstr>
      <vt:lpstr>YouTube URLs, GitHub URL,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Francis, James</cp:lastModifiedBy>
  <cp:revision>902</cp:revision>
  <cp:lastPrinted>2012-11-30T20:59:45Z</cp:lastPrinted>
  <dcterms:created xsi:type="dcterms:W3CDTF">2006-08-16T00:00:00Z</dcterms:created>
  <dcterms:modified xsi:type="dcterms:W3CDTF">2018-02-08T18:10:23Z</dcterms:modified>
</cp:coreProperties>
</file>