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5" r:id="rId10"/>
    <p:sldId id="316" r:id="rId11"/>
    <p:sldId id="317" r:id="rId12"/>
    <p:sldId id="323" r:id="rId13"/>
    <p:sldId id="281" r:id="rId14"/>
    <p:sldId id="318" r:id="rId15"/>
    <p:sldId id="319" r:id="rId16"/>
    <p:sldId id="320" r:id="rId17"/>
    <p:sldId id="321" r:id="rId18"/>
    <p:sldId id="32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2479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Iterators and comprehensions</a:t>
            </a:r>
            <a:endParaRPr dirty="0"/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6515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755358"/>
            <a:ext cx="690413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x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y = enumerate([</a:t>
            </a:r>
            <a:r>
              <a:rPr lang="en-US" dirty="0"/>
              <a:t>'A’</a:t>
            </a:r>
            <a:r>
              <a:rPr dirty="0"/>
              <a:t>,</a:t>
            </a:r>
            <a:r>
              <a:rPr lang="en-US" dirty="0"/>
              <a:t> ‘B’</a:t>
            </a:r>
            <a:r>
              <a:rPr dirty="0"/>
              <a:t>,</a:t>
            </a:r>
            <a:r>
              <a:rPr lang="en-US" dirty="0"/>
              <a:t> ‘C’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comprehensions</a:t>
            </a:r>
            <a:endParaRPr dirty="0"/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List and </a:t>
            </a:r>
            <a:r>
              <a:rPr lang="en-US" dirty="0" err="1"/>
              <a:t>dict</a:t>
            </a:r>
            <a:r>
              <a:rPr lang="en-US" dirty="0"/>
              <a:t> comprehensions – basic syntax</a:t>
            </a:r>
            <a:endParaRPr dirty="0"/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499" y="1587896"/>
            <a:ext cx="1109979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Enable you to generate new lists and dictionaries</a:t>
            </a:r>
            <a:endParaRPr dirty="0"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else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alternate_expression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{key: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  <a:r>
              <a:rPr lang="en-US" dirty="0"/>
              <a:t> and comprehensions</a:t>
            </a:r>
            <a:endParaRPr dirty="0"/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  <a:r>
              <a:rPr lang="en-US" dirty="0"/>
              <a:t> and comprehensions</a:t>
            </a:r>
            <a:endParaRPr dirty="0"/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rgbClr val="FF0000"/>
                </a:solidFill>
              </a:rPr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6685FB77-5BAC-614F-A3EC-C72ACE1346DC}"/>
              </a:ext>
            </a:extLst>
          </p:cNvPr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let's differentiate these better...">
            <a:extLst>
              <a:ext uri="{FF2B5EF4-FFF2-40B4-BE49-F238E27FC236}">
                <a16:creationId xmlns:a16="http://schemas.microsoft.com/office/drawing/2014/main" id="{CEB8F63C-A21D-C645-B9B8-4F8554B9C409}"/>
              </a:ext>
            </a:extLst>
          </p:cNvPr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707</Words>
  <Application>Microsoft Macintosh PowerPoint</Application>
  <PresentationFormat>Custom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</vt:lpstr>
      <vt:lpstr>Gill Sans</vt:lpstr>
      <vt:lpstr>Gill Sans Light</vt:lpstr>
      <vt:lpstr>Gill Sans SemiBold</vt:lpstr>
      <vt:lpstr>Menlo</vt:lpstr>
      <vt:lpstr>White</vt:lpstr>
      <vt:lpstr>[220 / 319] Iterators and comprehensions</vt:lpstr>
      <vt:lpstr>Iterators and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</vt:lpstr>
      <vt:lpstr>List and dict comprehensions – basic syntax</vt:lpstr>
      <vt:lpstr>Iterators and comprehensions</vt:lpstr>
      <vt:lpstr>Reading Files</vt:lpstr>
      <vt:lpstr>Reading Files</vt:lpstr>
      <vt:lpstr>Reading Files</vt:lpstr>
      <vt:lpstr>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21</cp:revision>
  <dcterms:modified xsi:type="dcterms:W3CDTF">2021-11-03T15:42:04Z</dcterms:modified>
</cp:coreProperties>
</file>