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2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329" r:id="rId16"/>
    <p:sldId id="273" r:id="rId17"/>
    <p:sldId id="274" r:id="rId18"/>
    <p:sldId id="275" r:id="rId19"/>
    <p:sldId id="276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40"/>
  </p:normalViewPr>
  <p:slideViewPr>
    <p:cSldViewPr snapToGrid="0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Cole Nelson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rPr dirty="0"/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Explain how a database is different from a CSV file or a JSON file</a:t>
            </a:r>
          </a:p>
          <a:p>
            <a:r>
              <a:rPr lang="en-US" dirty="0"/>
              <a:t>Use SQLite to connect to a database and pandas to query the database</a:t>
            </a:r>
          </a:p>
          <a:p>
            <a:r>
              <a:rPr lang="en-US" dirty="0"/>
              <a:t>Write basic queries on a database using SELECT, FROM, WHERE, ORDER BY, and LIMIT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1530879628"/>
              </p:ext>
            </p:extLst>
          </p:nvPr>
        </p:nvGraphicFramePr>
        <p:xfrm>
          <a:off x="698501" y="1843885"/>
          <a:ext cx="5088706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>
            <p:extLst>
              <p:ext uri="{D42A27DB-BD31-4B8C-83A1-F6EECF244321}">
                <p14:modId xmlns:p14="http://schemas.microsoft.com/office/powerpoint/2010/main" val="2716503296"/>
              </p:ext>
            </p:extLst>
          </p:nvPr>
        </p:nvGraphicFramePr>
        <p:xfrm>
          <a:off x="6882893" y="1716885"/>
          <a:ext cx="220718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>
            <p:extLst>
              <p:ext uri="{D42A27DB-BD31-4B8C-83A1-F6EECF244321}">
                <p14:modId xmlns:p14="http://schemas.microsoft.com/office/powerpoint/2010/main" val="1472858632"/>
              </p:ext>
            </p:extLst>
          </p:nvPr>
        </p:nvGraphicFramePr>
        <p:xfrm>
          <a:off x="10036919" y="1551785"/>
          <a:ext cx="275198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32454776"/>
              </p:ext>
            </p:extLst>
          </p:nvPr>
        </p:nvGraphicFramePr>
        <p:xfrm>
          <a:off x="10835299" y="4408863"/>
          <a:ext cx="190178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537456114"/>
              </p:ext>
            </p:extLst>
          </p:nvPr>
        </p:nvGraphicFramePr>
        <p:xfrm>
          <a:off x="6745539" y="4408863"/>
          <a:ext cx="3609228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6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1571" y="1163423"/>
            <a:ext cx="11037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15120" y="1023723"/>
            <a:ext cx="1686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59016" y="3893923"/>
            <a:ext cx="1259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317263" y="3893923"/>
            <a:ext cx="8223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1957</Words>
  <Application>Microsoft Macintosh PowerPoint</Application>
  <PresentationFormat>Custom</PresentationFormat>
  <Paragraphs>890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Courier</vt:lpstr>
      <vt:lpstr>Gill Sans</vt:lpstr>
      <vt:lpstr>Gill Sans Light</vt:lpstr>
      <vt:lpstr>Gill Sans SemiBold</vt:lpstr>
      <vt:lpstr>White</vt:lpstr>
      <vt:lpstr>[220 / 319] Database 1</vt:lpstr>
      <vt:lpstr>220 Progress</vt:lpstr>
      <vt:lpstr>220 Progress</vt:lpstr>
      <vt:lpstr>Learning Objectives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PowerPoint Presentation</vt:lpstr>
      <vt:lpstr>PowerPoint Presentation</vt:lpstr>
      <vt:lpstr>PowerPoint Presentation</vt:lpstr>
      <vt:lpstr>sqlite3</vt:lpstr>
      <vt:lpstr>sqlite3</vt:lpstr>
      <vt:lpstr>sqlite3</vt:lpstr>
      <vt:lpstr>sqlite3</vt:lpstr>
      <vt:lpstr>PowerPoint Presentation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MEENA SYAMKUMAR</cp:lastModifiedBy>
  <cp:revision>26</cp:revision>
  <dcterms:modified xsi:type="dcterms:W3CDTF">2022-04-20T10:42:16Z</dcterms:modified>
</cp:coreProperties>
</file>