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3846-1F8E-4053-8798-5683603F7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MyMovies</a:t>
            </a:r>
            <a:r>
              <a:rPr lang="en-US" dirty="0"/>
              <a:t> Video Kiosk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F2D3E-A43F-4A13-9020-ECC1336C1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Movie Rental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459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2E129-EB6A-4387-A208-3C367D3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Flow Diagram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FBD37A-CB46-45A8-BB72-052CB40B16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25" b="725"/>
          <a:stretch>
            <a:fillRect/>
          </a:stretch>
        </p:blipFill>
        <p:spPr>
          <a:xfrm>
            <a:off x="3880611" y="1681655"/>
            <a:ext cx="7248636" cy="480848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56B8D-58E4-4FD5-BBE4-E5E74990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2877429" cy="3599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decisions made by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flow of control between modules</a:t>
            </a:r>
          </a:p>
        </p:txBody>
      </p:sp>
    </p:spTree>
    <p:extLst>
      <p:ext uri="{BB962C8B-B14F-4D97-AF65-F5344CB8AC3E}">
        <p14:creationId xmlns:p14="http://schemas.microsoft.com/office/powerpoint/2010/main" val="49757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7">
            <a:extLst>
              <a:ext uri="{FF2B5EF4-FFF2-40B4-BE49-F238E27FC236}">
                <a16:creationId xmlns:a16="http://schemas.microsoft.com/office/drawing/2014/main" id="{70DA59D0-76E8-4A08-8F2C-938C820B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5" b="725"/>
          <a:stretch>
            <a:fillRect/>
          </a:stretch>
        </p:blipFill>
        <p:spPr>
          <a:xfrm>
            <a:off x="1084427" y="104503"/>
            <a:ext cx="9983762" cy="66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2E129-EB6A-4387-A208-3C367D3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FBD37A-CB46-45A8-BB72-052CB40B16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608786" y="1106764"/>
            <a:ext cx="5144814" cy="524398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56B8D-58E4-4FD5-BBE4-E5E74990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2246808" cy="3599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flow of control in application</a:t>
            </a:r>
          </a:p>
        </p:txBody>
      </p:sp>
    </p:spTree>
    <p:extLst>
      <p:ext uri="{BB962C8B-B14F-4D97-AF65-F5344CB8AC3E}">
        <p14:creationId xmlns:p14="http://schemas.microsoft.com/office/powerpoint/2010/main" val="142895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7">
            <a:extLst>
              <a:ext uri="{FF2B5EF4-FFF2-40B4-BE49-F238E27FC236}">
                <a16:creationId xmlns:a16="http://schemas.microsoft.com/office/drawing/2014/main" id="{EF530F25-0233-435C-9319-07315F3D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6" y="84805"/>
            <a:ext cx="6551023" cy="66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7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2E129-EB6A-4387-A208-3C367D3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FBD37A-CB46-45A8-BB72-052CB40B16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120055" y="1696455"/>
            <a:ext cx="6837024" cy="481995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56B8D-58E4-4FD5-BBE4-E5E74990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2378187" cy="3599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data passed between modules</a:t>
            </a:r>
          </a:p>
        </p:txBody>
      </p:sp>
    </p:spTree>
    <p:extLst>
      <p:ext uri="{BB962C8B-B14F-4D97-AF65-F5344CB8AC3E}">
        <p14:creationId xmlns:p14="http://schemas.microsoft.com/office/powerpoint/2010/main" val="5039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7">
            <a:extLst>
              <a:ext uri="{FF2B5EF4-FFF2-40B4-BE49-F238E27FC236}">
                <a16:creationId xmlns:a16="http://schemas.microsoft.com/office/drawing/2014/main" id="{D599FF5F-8527-4ED1-91D0-C725DEAC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75" y="176350"/>
            <a:ext cx="9281619" cy="65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2E129-EB6A-4387-A208-3C367D3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Diagram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FBD37A-CB46-45A8-BB72-052CB40B16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837905" y="1699607"/>
            <a:ext cx="7373154" cy="47999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56B8D-58E4-4FD5-BBE4-E5E74990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2803412" cy="3599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contents of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relationship between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methods each class can perform</a:t>
            </a:r>
          </a:p>
        </p:txBody>
      </p:sp>
    </p:spTree>
    <p:extLst>
      <p:ext uri="{BB962C8B-B14F-4D97-AF65-F5344CB8AC3E}">
        <p14:creationId xmlns:p14="http://schemas.microsoft.com/office/powerpoint/2010/main" val="92111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431854E0-F842-4B69-AC99-24F6C2E6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79" y="111034"/>
            <a:ext cx="10093114" cy="65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869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</TotalTime>
  <Words>53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MyMovies Video Kiosk</vt:lpstr>
      <vt:lpstr>Activity Flow Diagram</vt:lpstr>
      <vt:lpstr>PowerPoint Presentation</vt:lpstr>
      <vt:lpstr>Flow Chart</vt:lpstr>
      <vt:lpstr>PowerPoint Presentation</vt:lpstr>
      <vt:lpstr>System Sequence Diagram</vt:lpstr>
      <vt:lpstr>PowerPoint Presentation</vt:lpstr>
      <vt:lpstr>Data Set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MyMovies Video Kiosk</dc:title>
  <dc:creator>james harder</dc:creator>
  <cp:lastModifiedBy>james harder</cp:lastModifiedBy>
  <cp:revision>3</cp:revision>
  <dcterms:created xsi:type="dcterms:W3CDTF">2019-04-30T00:01:12Z</dcterms:created>
  <dcterms:modified xsi:type="dcterms:W3CDTF">2019-04-30T00:20:06Z</dcterms:modified>
</cp:coreProperties>
</file>