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pace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paceMono-bold.fntdata"/><Relationship Id="rId16" Type="http://schemas.openxmlformats.org/officeDocument/2006/relationships/font" Target="fonts/Space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aceMono-boldItalic.fntdata"/><Relationship Id="rId6" Type="http://schemas.openxmlformats.org/officeDocument/2006/relationships/slide" Target="slides/slide1.xml"/><Relationship Id="rId18" Type="http://schemas.openxmlformats.org/officeDocument/2006/relationships/font" Target="fonts/Space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5e36a25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5e36a25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5d55d81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5d55d81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5e36a25e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5e36a25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5e36a25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5e36a25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5e36a25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5e36a25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5e36a25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5e36a25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5e36a25e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5e36a25e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5e36a25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5e36a25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5e36a25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5e36a25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20000"/>
          </a:blip>
          <a:srcRect b="0" l="22548" r="19960" t="0"/>
          <a:stretch/>
        </p:blipFill>
        <p:spPr>
          <a:xfrm>
            <a:off x="0" y="-12"/>
            <a:ext cx="5256800" cy="51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468275" y="471600"/>
            <a:ext cx="34065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How I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Learned To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Stop</a:t>
            </a:r>
            <a:endParaRPr b="1" sz="2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Logging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And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Love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The</a:t>
            </a:r>
            <a:endParaRPr b="1" sz="24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Debugger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475" y="1100238"/>
            <a:ext cx="2943025" cy="29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19263" r="32091" t="0"/>
          <a:stretch/>
        </p:blipFill>
        <p:spPr>
          <a:xfrm>
            <a:off x="5025175" y="762200"/>
            <a:ext cx="4118826" cy="36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15450" y="422950"/>
            <a:ext cx="41565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The </a:t>
            </a: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only good bug…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Perfect code has zero bugs, but it’s not a perfect world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Debugging isn’t </a:t>
            </a: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just about finding bugs (helpful during initial development of features, refactoring, etc.)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Debuggers are one useful problem-solving tool in the toolbox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7373" r="16609" t="0"/>
          <a:stretch/>
        </p:blipFill>
        <p:spPr>
          <a:xfrm>
            <a:off x="5028450" y="762200"/>
            <a:ext cx="4115550" cy="36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15450" y="422950"/>
            <a:ext cx="41565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Logging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Quick to add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Uncomplicated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No setup needed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Minimal overhead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Works well in simple scenarios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Widely supported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1681" l="0" r="0" t="1681"/>
          <a:stretch/>
        </p:blipFill>
        <p:spPr>
          <a:xfrm>
            <a:off x="5028450" y="762200"/>
            <a:ext cx="4115549" cy="36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15450" y="422950"/>
            <a:ext cx="41565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Limitations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Iteration time (add log, re-run code, repeat)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Cognitive load (requires keeping mental picture of program flow and current state)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Some code is more difficult to debug with logs (complex logic flows, circular references, async code)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3218" l="0" r="0" t="3218"/>
          <a:stretch/>
        </p:blipFill>
        <p:spPr>
          <a:xfrm>
            <a:off x="4572000" y="762200"/>
            <a:ext cx="4584602" cy="36191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415450" y="422950"/>
            <a:ext cx="41565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Debugging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Provides an interactive experience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Walk through code as it’s executing, step by step, at your own pace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Reduces cognitive load (no need to remember program state or flow)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Interact with code as it’s running (eg. by changing values of variables in real time)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6032" l="0" r="0" t="6032"/>
          <a:stretch/>
        </p:blipFill>
        <p:spPr>
          <a:xfrm>
            <a:off x="5028450" y="762200"/>
            <a:ext cx="4115548" cy="36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415450" y="422950"/>
            <a:ext cx="41565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Demo time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Using the Chrome Developer Tools debugger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Client-side JS is simplest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Can be used for server-side (eg. node) but setup and config is more complex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VSCode, Visual Studio etc. have their own debuggers (again, setup and config are required)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Core features are the same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415450" y="422950"/>
            <a:ext cx="4410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Demo checklist: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513700" y="1249950"/>
            <a:ext cx="78282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Fix demo bugs using console.log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Fix demo bugs using</a:t>
            </a: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 debugger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Debugger </a:t>
            </a: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features</a:t>
            </a: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: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1" marL="9144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○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Breakpoints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1" marL="9144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○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Debugger statement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1" marL="9144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○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Stepping through code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1" marL="9144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○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Call stack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1" marL="9144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○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Inspecting variables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1" marL="9144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○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Scope and watch panels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1" marL="9144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○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 console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1" marL="914400" rtl="0" algn="l">
              <a:lnSpc>
                <a:spcPct val="7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Space Mono"/>
              <a:buChar char="○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Changing values of variables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12137" r="12145" t="0"/>
          <a:stretch/>
        </p:blipFill>
        <p:spPr>
          <a:xfrm>
            <a:off x="5028450" y="762200"/>
            <a:ext cx="4115549" cy="36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415450" y="422950"/>
            <a:ext cx="41565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Debugger cons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Overkill in simple scenarios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Minified or transpiled code is difficult to debug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Some styles of code are harder to debug (eg. chained prototype function calls)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Initial overhead of setup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Can interfere with time-sensitive code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Not always possible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0" l="7351" r="7360" t="0"/>
          <a:stretch/>
        </p:blipFill>
        <p:spPr>
          <a:xfrm>
            <a:off x="5028450" y="762200"/>
            <a:ext cx="4115550" cy="36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415450" y="422950"/>
            <a:ext cx="41565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Conclusions</a:t>
            </a:r>
            <a:endParaRPr b="1" sz="3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Use the right tool for the job at hand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Logging is best for simple situations (eg. finding the value of a single variable)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Debugging is best for more complex situations (eg. finding bug in long or branching flows)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Space Mono"/>
              <a:buChar char="●"/>
            </a:pPr>
            <a:r>
              <a:rPr b="1" lang="en" sz="16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Debugger reduces cognitive load and increases dev speed, but has more overhead</a:t>
            </a:r>
            <a:endParaRPr b="1" sz="16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