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58" r:id="rId7"/>
    <p:sldId id="260" r:id="rId8"/>
    <p:sldId id="261" r:id="rId9"/>
    <p:sldId id="262" r:id="rId10"/>
    <p:sldId id="283" r:id="rId11"/>
    <p:sldId id="264" r:id="rId12"/>
    <p:sldId id="266" r:id="rId13"/>
    <p:sldId id="284" r:id="rId14"/>
    <p:sldId id="267" r:id="rId15"/>
    <p:sldId id="269" r:id="rId16"/>
    <p:sldId id="268"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8" d="100"/>
          <a:sy n="68" d="100"/>
        </p:scale>
        <p:origin x="608" y="34"/>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9/12/2022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9/12/2022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WebGL Without Frameworks</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pPr marL="0" indent="0">
              <a:buNone/>
            </a:pPr>
            <a:r>
              <a:rPr lang="en-US" dirty="0"/>
              <a:t>An introduction</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Chart</a:t>
            </a:r>
          </a:p>
        </p:txBody>
      </p:sp>
      <p:graphicFrame>
        <p:nvGraphicFramePr>
          <p:cNvPr id="7" name="Chart 6" title="Gross Revenue Placeholder Chart">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654825679"/>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lstStyle/>
          <a:p>
            <a:r>
              <a:rPr lang="en-US" dirty="0"/>
              <a:t>Quote appears here </a:t>
            </a:r>
            <a:br>
              <a:rPr lang="en-US" dirty="0"/>
            </a:br>
            <a:r>
              <a:rPr lang="en-US" dirty="0"/>
              <a:t>Lorem ipsum dolor sit amet, consectetuer adipiscing elit.” </a:t>
            </a:r>
            <a:br>
              <a:rPr lang="en-US" dirty="0"/>
            </a:br>
            <a:r>
              <a:rPr lang="en-US" sz="2400" dirty="0"/>
              <a:t>- Author</a:t>
            </a:r>
            <a:endParaRPr lang="en-US"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1</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2</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p:txBody>
          <a:bodyPr/>
          <a:lstStyle/>
          <a:p>
            <a:r>
              <a:rPr lang="en-US" u="sng" dirty="0">
                <a:hlinkClick r:id="rId2">
                  <a:extLst>
                    <a:ext uri="{A12FA001-AC4F-418D-AE19-62706E023703}">
                      <ahyp:hlinkClr xmlns:ahyp="http://schemas.microsoft.com/office/drawing/2018/hyperlinkcolor" val="tx"/>
                    </a:ext>
                  </a:extLst>
                </a:hlinkClick>
              </a:rPr>
              <a:t>Template Editing Instructions and Feedback</a:t>
            </a:r>
            <a:endParaRPr lang="en-US" u="sng" dirty="0"/>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normAutofit fontScale="90000"/>
          </a:bodyPr>
          <a:lstStyle/>
          <a:p>
            <a:r>
              <a:rPr lang="en-US" dirty="0"/>
              <a:t>A brief history of the GPU</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p:txBody>
          <a:bodyPr/>
          <a:lstStyle/>
          <a:p>
            <a:r>
              <a:rPr lang="en-US" dirty="0"/>
              <a:t>Subtitle</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Content Title 01</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US" dirty="0"/>
              <a:t>Section Header02</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a:t>Subtitle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02</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Lorem ipsum dolor sit amet</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Lorem ipsum dolor sit amet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a:t>
            </a: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pic>
        <p:nvPicPr>
          <p:cNvPr id="27" name="Picture Placeholder 26" descr="Cloc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dirty="0"/>
              <a:t>Caption02 appears here</a:t>
            </a:r>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t="63" b="63"/>
          <a:stretch>
            <a:fill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a:fillRect/>
          </a:stretch>
        </p:blipFill>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dirty="0"/>
              <a:t>Caption05 appears here</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03</a:t>
            </a:r>
          </a:p>
        </p:txBody>
      </p:sp>
      <p:pic>
        <p:nvPicPr>
          <p:cNvPr id="20" name="Picture Placeholder 19" descr="Triangular pattern design with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04</a:t>
            </a:r>
          </a:p>
        </p:txBody>
      </p:sp>
      <p:pic>
        <p:nvPicPr>
          <p:cNvPr id="8" name="Picture Placeholder 7" descr="Triangular pattern design with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Table</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35796028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15</TotalTime>
  <Words>395</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Trade Gothic LT Pro</vt:lpstr>
      <vt:lpstr>Trebuchet MS</vt:lpstr>
      <vt:lpstr>Office Theme</vt:lpstr>
      <vt:lpstr>WebGL Without Frameworks</vt:lpstr>
      <vt:lpstr>A brief history of the GPU</vt:lpstr>
      <vt:lpstr>Content Title 01</vt:lpstr>
      <vt:lpstr>Section Header02</vt:lpstr>
      <vt:lpstr>Content Title 02</vt:lpstr>
      <vt:lpstr>Content Title</vt:lpstr>
      <vt:lpstr>Content Title 03</vt:lpstr>
      <vt:lpstr>Content Title 04</vt:lpstr>
      <vt:lpstr>Table</vt:lpstr>
      <vt:lpstr>Chart</vt:lpstr>
      <vt:lpstr>Quote appears here  Lorem ipsum dolor sit amet, consectetuer adipiscing elit.”  - Author</vt:lpstr>
      <vt:lpstr>Thank You 1</vt:lpstr>
      <vt:lpstr>Thank You 2</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WebGL Without Frameworks</dc:title>
  <dc:creator>James Hill</dc:creator>
  <cp:lastModifiedBy>James Hill</cp:lastModifiedBy>
  <cp:revision>2</cp:revision>
  <dcterms:created xsi:type="dcterms:W3CDTF">2022-09-12T16:16:22Z</dcterms:created>
  <dcterms:modified xsi:type="dcterms:W3CDTF">2022-09-12T16:32:18Z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