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36" y="-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A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A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5360518-4D07-47C8-918B-6CEF61C71480}" type="slidenum">
              <a:rPr lang="en-AU" sz="1400" b="0" strike="noStrike" spc="-1">
                <a:latin typeface="Times New Roman"/>
              </a:rPr>
              <a:t>‹#›</a:t>
            </a:fld>
            <a:endParaRPr lang="en-A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968000" y="654626"/>
            <a:ext cx="2520000" cy="1944000"/>
          </a:xfrm>
          <a:prstGeom prst="rect">
            <a:avLst/>
          </a:prstGeom>
          <a:solidFill>
            <a:srgbClr val="FEDCC6"/>
          </a:solidFill>
          <a:ln>
            <a:solidFill>
              <a:srgbClr val="3465A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AU" sz="1800" b="1" strike="noStrike" spc="-1">
                <a:latin typeface="Arial"/>
              </a:rPr>
              <a:t>AWS Lambda </a:t>
            </a:r>
            <a:br/>
            <a:r>
              <a:rPr lang="en-AU" sz="1800" b="1" strike="noStrike" spc="-1">
                <a:latin typeface="Arial"/>
              </a:rPr>
              <a:t>Run-time Environment</a:t>
            </a:r>
          </a:p>
        </p:txBody>
      </p:sp>
      <p:sp>
        <p:nvSpPr>
          <p:cNvPr id="42" name="CustomShape 2"/>
          <p:cNvSpPr/>
          <p:nvPr/>
        </p:nvSpPr>
        <p:spPr>
          <a:xfrm>
            <a:off x="5256000" y="1473556"/>
            <a:ext cx="1872000" cy="648000"/>
          </a:xfrm>
          <a:prstGeom prst="rect">
            <a:avLst/>
          </a:prstGeom>
          <a:solidFill>
            <a:srgbClr val="F58220"/>
          </a:solidFill>
          <a:ln>
            <a:solidFill>
              <a:srgbClr val="3465A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AU" sz="1800" b="1" strike="noStrike" spc="-1">
                <a:solidFill>
                  <a:srgbClr val="FFFFFF"/>
                </a:solidFill>
                <a:latin typeface="Arial"/>
              </a:rPr>
              <a:t>EmailSender</a:t>
            </a:r>
          </a:p>
        </p:txBody>
      </p:sp>
      <p:sp>
        <p:nvSpPr>
          <p:cNvPr id="43" name="CustomShape 3"/>
          <p:cNvSpPr/>
          <p:nvPr/>
        </p:nvSpPr>
        <p:spPr>
          <a:xfrm>
            <a:off x="8388000" y="1198833"/>
            <a:ext cx="1296000" cy="1080000"/>
          </a:xfrm>
          <a:custGeom>
            <a:avLst/>
            <a:gdLst/>
            <a:ahLst/>
            <a:cxnLst/>
            <a:rect l="0" t="0" r="r" b="b"/>
            <a:pathLst>
              <a:path w="36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3100" y="3001"/>
                </a:lnTo>
                <a:cubicBezTo>
                  <a:pt x="3350" y="3001"/>
                  <a:pt x="3601" y="2750"/>
                  <a:pt x="3601" y="2500"/>
                </a:cubicBezTo>
                <a:lnTo>
                  <a:pt x="3601" y="500"/>
                </a:lnTo>
                <a:cubicBezTo>
                  <a:pt x="3601" y="250"/>
                  <a:pt x="3350" y="0"/>
                  <a:pt x="3100" y="0"/>
                </a:cubicBezTo>
                <a:lnTo>
                  <a:pt x="500" y="0"/>
                </a:lnTo>
              </a:path>
            </a:pathLst>
          </a:custGeom>
          <a:solidFill>
            <a:srgbClr val="7477B8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AU" sz="1800" b="1" strike="noStrike" spc="-1">
                <a:solidFill>
                  <a:srgbClr val="FFFFFF"/>
                </a:solidFill>
                <a:latin typeface="Arial"/>
              </a:rPr>
              <a:t>AWS SES</a:t>
            </a:r>
          </a:p>
        </p:txBody>
      </p:sp>
      <p:grpSp>
        <p:nvGrpSpPr>
          <p:cNvPr id="44" name="Group 4"/>
          <p:cNvGrpSpPr/>
          <p:nvPr/>
        </p:nvGrpSpPr>
        <p:grpSpPr>
          <a:xfrm>
            <a:off x="1727998" y="4320000"/>
            <a:ext cx="2539441" cy="792000"/>
            <a:chOff x="1368000" y="4320000"/>
            <a:chExt cx="2899440" cy="792000"/>
          </a:xfrm>
        </p:grpSpPr>
        <p:sp>
          <p:nvSpPr>
            <p:cNvPr id="45" name="CustomShape 5"/>
            <p:cNvSpPr/>
            <p:nvPr/>
          </p:nvSpPr>
          <p:spPr>
            <a:xfrm rot="16200000">
              <a:off x="2412000" y="3276000"/>
              <a:ext cx="792000" cy="288000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TextShape 6"/>
            <p:cNvSpPr txBox="1"/>
            <p:nvPr/>
          </p:nvSpPr>
          <p:spPr>
            <a:xfrm>
              <a:off x="1643040" y="4428000"/>
              <a:ext cx="2624400" cy="556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>
                <a:lnSpc>
                  <a:spcPct val="115000"/>
                </a:lnSpc>
              </a:pPr>
              <a:r>
                <a:rPr lang="en-AU" sz="1800" b="1" strike="noStrike" spc="-1" dirty="0">
                  <a:solidFill>
                    <a:srgbClr val="FFFFFF"/>
                  </a:solidFill>
                  <a:latin typeface="Arial"/>
                </a:rPr>
                <a:t>Dead-Letter-Queue</a:t>
              </a:r>
              <a:br>
                <a:rPr dirty="0"/>
              </a:br>
              <a:r>
                <a:rPr lang="en-AU" sz="1600" b="1" strike="noStrike" spc="-1" dirty="0">
                  <a:solidFill>
                    <a:srgbClr val="FFFFFF"/>
                  </a:solidFill>
                  <a:latin typeface="Arial"/>
                </a:rPr>
                <a:t>(AWS SQS)</a:t>
              </a:r>
            </a:p>
          </p:txBody>
        </p:sp>
      </p:grpSp>
      <p:grpSp>
        <p:nvGrpSpPr>
          <p:cNvPr id="47" name="Group 7"/>
          <p:cNvGrpSpPr/>
          <p:nvPr/>
        </p:nvGrpSpPr>
        <p:grpSpPr>
          <a:xfrm>
            <a:off x="1728000" y="1232389"/>
            <a:ext cx="2520000" cy="792000"/>
            <a:chOff x="1368000" y="1224000"/>
            <a:chExt cx="2880000" cy="792000"/>
          </a:xfrm>
        </p:grpSpPr>
        <p:sp>
          <p:nvSpPr>
            <p:cNvPr id="48" name="CustomShape 8"/>
            <p:cNvSpPr/>
            <p:nvPr/>
          </p:nvSpPr>
          <p:spPr>
            <a:xfrm rot="16200000">
              <a:off x="2412000" y="180000"/>
              <a:ext cx="792000" cy="288000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TextShape 9"/>
            <p:cNvSpPr txBox="1"/>
            <p:nvPr/>
          </p:nvSpPr>
          <p:spPr>
            <a:xfrm>
              <a:off x="1944002" y="1348200"/>
              <a:ext cx="1941119" cy="556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>
                <a:lnSpc>
                  <a:spcPct val="115000"/>
                </a:lnSpc>
              </a:pPr>
              <a:r>
                <a:rPr lang="en-AU" sz="1800" b="1" strike="noStrike" spc="-1" dirty="0">
                  <a:solidFill>
                    <a:srgbClr val="FFFFFF"/>
                  </a:solidFill>
                  <a:latin typeface="Arial"/>
                </a:rPr>
                <a:t>Input Queue</a:t>
              </a:r>
              <a:br>
                <a:rPr dirty="0"/>
              </a:br>
              <a:r>
                <a:rPr lang="en-AU" sz="1600" b="1" strike="noStrike" spc="-1" dirty="0">
                  <a:solidFill>
                    <a:srgbClr val="FFFFFF"/>
                  </a:solidFill>
                  <a:latin typeface="Arial"/>
                </a:rPr>
                <a:t>(AWS SQS)</a:t>
              </a:r>
            </a:p>
          </p:txBody>
        </p:sp>
      </p:grpSp>
      <p:cxnSp>
        <p:nvCxnSpPr>
          <p:cNvPr id="50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  <a:headEnd type="triangle" w="med" len="med"/>
          </a:ln>
        </p:spPr>
      </p:cxnSp>
      <p:cxnSp>
        <p:nvCxnSpPr>
          <p:cNvPr id="51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  <a:tailEnd type="triangle" w="med" len="med"/>
          </a:ln>
        </p:spPr>
      </p:cxnSp>
      <p:cxnSp>
        <p:nvCxnSpPr>
          <p:cNvPr id="52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custDash>
              <a:ds d="300000" sp="200000"/>
            </a:custDash>
            <a:round/>
            <a:tailEnd type="triangle" w="med" len="med"/>
          </a:ln>
        </p:spPr>
      </p:cxnSp>
      <p:sp>
        <p:nvSpPr>
          <p:cNvPr id="53" name="TextShape 13"/>
          <p:cNvSpPr txBox="1"/>
          <p:nvPr/>
        </p:nvSpPr>
        <p:spPr>
          <a:xfrm>
            <a:off x="4752000" y="4377862"/>
            <a:ext cx="1378440" cy="281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600" b="0" strike="noStrike" spc="-1" dirty="0">
                <a:latin typeface="Arial"/>
              </a:rPr>
              <a:t>Invalid/Failed</a:t>
            </a:r>
          </a:p>
        </p:txBody>
      </p:sp>
      <p:sp>
        <p:nvSpPr>
          <p:cNvPr id="54" name="CustomShape 14"/>
          <p:cNvSpPr/>
          <p:nvPr/>
        </p:nvSpPr>
        <p:spPr>
          <a:xfrm>
            <a:off x="395788" y="2808000"/>
            <a:ext cx="1800000" cy="936000"/>
          </a:xfrm>
          <a:prstGeom prst="cube">
            <a:avLst>
              <a:gd name="adj" fmla="val 25000"/>
            </a:avLst>
          </a:prstGeom>
          <a:solidFill>
            <a:srgbClr val="FFF450"/>
          </a:solidFill>
          <a:ln>
            <a:solidFill>
              <a:srgbClr val="F5822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AU" sz="1800" b="1" strike="noStrike" spc="-1">
                <a:solidFill>
                  <a:srgbClr val="00864B"/>
                </a:solidFill>
                <a:latin typeface="Arial"/>
              </a:rPr>
              <a:t>Application</a:t>
            </a:r>
            <a:endParaRPr lang="en-AU" sz="1800" b="0" strike="noStrike" spc="-1">
              <a:solidFill>
                <a:srgbClr val="FFF9AE"/>
              </a:solidFill>
              <a:latin typeface="Arial"/>
            </a:endParaRPr>
          </a:p>
        </p:txBody>
      </p:sp>
      <p:cxnSp>
        <p:nvCxnSpPr>
          <p:cNvPr id="55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  <a:tailEnd type="triangle" w="med" len="med"/>
          </a:ln>
        </p:spPr>
      </p:cxnSp>
      <p:cxnSp>
        <p:nvCxnSpPr>
          <p:cNvPr id="56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  <a:tailEnd type="triangle" w="med" len="med"/>
          </a:ln>
        </p:spPr>
      </p:cxnSp>
      <p:sp>
        <p:nvSpPr>
          <p:cNvPr id="58" name="TextShape 18"/>
          <p:cNvSpPr txBox="1"/>
          <p:nvPr/>
        </p:nvSpPr>
        <p:spPr>
          <a:xfrm>
            <a:off x="1138108" y="3930840"/>
            <a:ext cx="756720" cy="281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600" b="0" strike="noStrike" spc="-1" dirty="0">
                <a:latin typeface="Arial"/>
              </a:rPr>
              <a:t>Check</a:t>
            </a:r>
          </a:p>
        </p:txBody>
      </p:sp>
      <p:sp>
        <p:nvSpPr>
          <p:cNvPr id="59" name="TextShape 19"/>
          <p:cNvSpPr txBox="1"/>
          <p:nvPr/>
        </p:nvSpPr>
        <p:spPr>
          <a:xfrm>
            <a:off x="4447440" y="1312336"/>
            <a:ext cx="520560" cy="281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600" b="0" strike="noStrike" spc="-1" dirty="0">
                <a:latin typeface="Arial"/>
              </a:rPr>
              <a:t>Poll</a:t>
            </a:r>
          </a:p>
        </p:txBody>
      </p:sp>
      <p:sp>
        <p:nvSpPr>
          <p:cNvPr id="60" name="TextShape 20"/>
          <p:cNvSpPr txBox="1"/>
          <p:nvPr/>
        </p:nvSpPr>
        <p:spPr>
          <a:xfrm>
            <a:off x="7553160" y="1916931"/>
            <a:ext cx="654840" cy="281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600" b="0" strike="noStrike" spc="-1" dirty="0">
                <a:latin typeface="Arial"/>
              </a:rPr>
              <a:t>Send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E4FB500-8FC0-4606-802B-8A743F008877}"/>
              </a:ext>
            </a:extLst>
          </p:cNvPr>
          <p:cNvCxnSpPr>
            <a:cxnSpLocks/>
            <a:stCxn id="54" idx="0"/>
            <a:endCxn id="48" idx="1"/>
          </p:cNvCxnSpPr>
          <p:nvPr/>
        </p:nvCxnSpPr>
        <p:spPr>
          <a:xfrm rot="5400000" flipH="1" flipV="1">
            <a:off x="980589" y="2060589"/>
            <a:ext cx="1179611" cy="3152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7895EE-FFC2-4911-A1B2-B84E65EF441B}"/>
              </a:ext>
            </a:extLst>
          </p:cNvPr>
          <p:cNvCxnSpPr>
            <a:stCxn id="54" idx="3"/>
            <a:endCxn id="45" idx="1"/>
          </p:cNvCxnSpPr>
          <p:nvPr/>
        </p:nvCxnSpPr>
        <p:spPr>
          <a:xfrm rot="16200000" flipH="1">
            <a:off x="967393" y="3955395"/>
            <a:ext cx="972001" cy="5492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DF365-4F4C-4689-B559-BEE610A97BAF}"/>
              </a:ext>
            </a:extLst>
          </p:cNvPr>
          <p:cNvCxnSpPr>
            <a:cxnSpLocks/>
            <a:stCxn id="42" idx="2"/>
            <a:endCxn id="46" idx="3"/>
          </p:cNvCxnSpPr>
          <p:nvPr/>
        </p:nvCxnSpPr>
        <p:spPr>
          <a:xfrm rot="5400000">
            <a:off x="3937358" y="2451638"/>
            <a:ext cx="2584724" cy="19245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TextShape 17"/>
          <p:cNvSpPr txBox="1"/>
          <p:nvPr/>
        </p:nvSpPr>
        <p:spPr>
          <a:xfrm>
            <a:off x="1376968" y="2304000"/>
            <a:ext cx="485640" cy="281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600" b="0" strike="noStrike" spc="-1" dirty="0">
                <a:latin typeface="Arial"/>
              </a:rPr>
              <a:t>Put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3DC2EC-0237-4C89-BDDF-8FD300480DC2}"/>
              </a:ext>
            </a:extLst>
          </p:cNvPr>
          <p:cNvCxnSpPr>
            <a:stCxn id="41" idx="1"/>
            <a:endCxn id="48" idx="3"/>
          </p:cNvCxnSpPr>
          <p:nvPr/>
        </p:nvCxnSpPr>
        <p:spPr>
          <a:xfrm rot="10800000" flipV="1">
            <a:off x="4248000" y="1626625"/>
            <a:ext cx="720000" cy="17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1" name="CustomShape 3">
            <a:extLst>
              <a:ext uri="{FF2B5EF4-FFF2-40B4-BE49-F238E27FC236}">
                <a16:creationId xmlns:a16="http://schemas.microsoft.com/office/drawing/2014/main" id="{4CCDCADB-2D34-4312-957D-E47341FD99C9}"/>
              </a:ext>
            </a:extLst>
          </p:cNvPr>
          <p:cNvSpPr/>
          <p:nvPr/>
        </p:nvSpPr>
        <p:spPr>
          <a:xfrm>
            <a:off x="8388000" y="2991420"/>
            <a:ext cx="1296000" cy="1080000"/>
          </a:xfrm>
          <a:custGeom>
            <a:avLst/>
            <a:gdLst/>
            <a:ahLst/>
            <a:cxnLst/>
            <a:rect l="0" t="0" r="r" b="b"/>
            <a:pathLst>
              <a:path w="36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3100" y="3001"/>
                </a:lnTo>
                <a:cubicBezTo>
                  <a:pt x="3350" y="3001"/>
                  <a:pt x="3601" y="2750"/>
                  <a:pt x="3601" y="2500"/>
                </a:cubicBezTo>
                <a:lnTo>
                  <a:pt x="3601" y="500"/>
                </a:lnTo>
                <a:cubicBezTo>
                  <a:pt x="3601" y="250"/>
                  <a:pt x="3350" y="0"/>
                  <a:pt x="3100" y="0"/>
                </a:cubicBezTo>
                <a:lnTo>
                  <a:pt x="500" y="0"/>
                </a:lnTo>
              </a:path>
            </a:pathLst>
          </a:custGeom>
          <a:solidFill>
            <a:srgbClr val="7477B8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AU" sz="1800" b="1" strike="noStrike" spc="-1" dirty="0">
                <a:solidFill>
                  <a:srgbClr val="FFFFFF"/>
                </a:solidFill>
                <a:latin typeface="Arial"/>
              </a:rPr>
              <a:t>SendGrid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F4620C-E142-41E1-AB31-33A1ED3754D0}"/>
              </a:ext>
            </a:extLst>
          </p:cNvPr>
          <p:cNvCxnSpPr>
            <a:stCxn id="42" idx="3"/>
          </p:cNvCxnSpPr>
          <p:nvPr/>
        </p:nvCxnSpPr>
        <p:spPr>
          <a:xfrm flipV="1">
            <a:off x="7128000" y="1738833"/>
            <a:ext cx="1260000" cy="58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488A9B-083D-4B32-983A-969F5F6DE062}"/>
              </a:ext>
            </a:extLst>
          </p:cNvPr>
          <p:cNvCxnSpPr>
            <a:stCxn id="42" idx="3"/>
          </p:cNvCxnSpPr>
          <p:nvPr/>
        </p:nvCxnSpPr>
        <p:spPr>
          <a:xfrm>
            <a:off x="7128000" y="1797556"/>
            <a:ext cx="1260000" cy="1825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DejaVu Sans</vt:lpstr>
      <vt:lpstr>Arial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James Hu</cp:lastModifiedBy>
  <cp:revision>3</cp:revision>
  <dcterms:created xsi:type="dcterms:W3CDTF">2018-09-16T16:28:09Z</dcterms:created>
  <dcterms:modified xsi:type="dcterms:W3CDTF">2018-09-16T11:09:03Z</dcterms:modified>
  <dc:language>en-AU</dc:language>
</cp:coreProperties>
</file>