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</a:t>
            </a:r>
            <a:r>
              <a:rPr b="0" lang="en-AU" sz="4400" spc="-1" strike="noStrike">
                <a:latin typeface="Arial"/>
              </a:rPr>
              <a:t>to </a:t>
            </a:r>
            <a:r>
              <a:rPr b="0" lang="en-AU" sz="4400" spc="-1" strike="noStrike">
                <a:latin typeface="Arial"/>
              </a:rPr>
              <a:t>edit </a:t>
            </a:r>
            <a:r>
              <a:rPr b="0" lang="en-AU" sz="4400" spc="-1" strike="noStrike">
                <a:latin typeface="Arial"/>
              </a:rPr>
              <a:t>the </a:t>
            </a:r>
            <a:r>
              <a:rPr b="0" lang="en-AU" sz="4400" spc="-1" strike="noStrike">
                <a:latin typeface="Arial"/>
              </a:rPr>
              <a:t>title </a:t>
            </a:r>
            <a:r>
              <a:rPr b="0" lang="en-AU" sz="4400" spc="-1" strike="noStrike">
                <a:latin typeface="Arial"/>
              </a:rPr>
              <a:t>text </a:t>
            </a:r>
            <a:r>
              <a:rPr b="0" lang="en-AU" sz="4400" spc="-1" strike="noStrike">
                <a:latin typeface="Arial"/>
              </a:rPr>
              <a:t>form</a:t>
            </a:r>
            <a:r>
              <a:rPr b="0" lang="en-AU" sz="4400" spc="-1" strike="noStrike">
                <a:latin typeface="Arial"/>
              </a:rPr>
              <a:t>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5360518-4D07-47C8-918B-6CEF61C71480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968000" y="648000"/>
            <a:ext cx="2520000" cy="1944000"/>
          </a:xfrm>
          <a:prstGeom prst="rect">
            <a:avLst/>
          </a:prstGeom>
          <a:solidFill>
            <a:srgbClr val="fedcc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1" lang="en-AU" sz="1800" spc="-1" strike="noStrike">
                <a:latin typeface="Arial"/>
              </a:rPr>
              <a:t>AWS Lambda </a:t>
            </a:r>
            <a:br/>
            <a:r>
              <a:rPr b="1" lang="en-AU" sz="1800" spc="-1" strike="noStrike">
                <a:latin typeface="Arial"/>
              </a:rPr>
              <a:t>Run-time Environment</a:t>
            </a:r>
            <a:endParaRPr b="1" lang="en-AU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256000" y="1440000"/>
            <a:ext cx="1872000" cy="648000"/>
          </a:xfrm>
          <a:prstGeom prst="rect">
            <a:avLst/>
          </a:prstGeom>
          <a:solidFill>
            <a:srgbClr val="f582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AU" sz="1800" spc="-1" strike="noStrike">
                <a:solidFill>
                  <a:srgbClr val="ffffff"/>
                </a:solidFill>
                <a:latin typeface="Arial"/>
              </a:rPr>
              <a:t>EmailSender</a:t>
            </a:r>
            <a:endParaRPr b="1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8388000" y="1224000"/>
            <a:ext cx="1296000" cy="1080000"/>
          </a:xfrm>
          <a:custGeom>
            <a:avLst/>
            <a:gdLst/>
            <a:ahLst/>
            <a:rect l="0" t="0" r="r" b="b"/>
            <a:pathLst>
              <a:path w="36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3100" y="3001"/>
                </a:lnTo>
                <a:cubicBezTo>
                  <a:pt x="3350" y="3001"/>
                  <a:pt x="3601" y="2750"/>
                  <a:pt x="3601" y="2500"/>
                </a:cubicBezTo>
                <a:lnTo>
                  <a:pt x="3601" y="500"/>
                </a:lnTo>
                <a:cubicBezTo>
                  <a:pt x="3601" y="250"/>
                  <a:pt x="3350" y="0"/>
                  <a:pt x="3100" y="0"/>
                </a:cubicBezTo>
                <a:lnTo>
                  <a:pt x="500" y="0"/>
                </a:lnTo>
              </a:path>
            </a:pathLst>
          </a:custGeom>
          <a:solidFill>
            <a:srgbClr val="7477b8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AU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1" lang="en-AU" sz="1800" spc="-1" strike="noStrike">
                <a:solidFill>
                  <a:srgbClr val="ffffff"/>
                </a:solidFill>
                <a:latin typeface="Arial"/>
              </a:rPr>
              <a:t>W</a:t>
            </a:r>
            <a:r>
              <a:rPr b="1" lang="en-AU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1" lang="en-AU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AU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1" lang="en-AU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AU" sz="1800" spc="-1" strike="noStrike">
                <a:solidFill>
                  <a:srgbClr val="ffffff"/>
                </a:solidFill>
                <a:latin typeface="Arial"/>
              </a:rPr>
              <a:t>S</a:t>
            </a:r>
            <a:endParaRPr b="1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4" name="Group 4"/>
          <p:cNvGrpSpPr/>
          <p:nvPr/>
        </p:nvGrpSpPr>
        <p:grpSpPr>
          <a:xfrm>
            <a:off x="1368000" y="4320000"/>
            <a:ext cx="2899440" cy="792000"/>
            <a:chOff x="1368000" y="4320000"/>
            <a:chExt cx="2899440" cy="792000"/>
          </a:xfrm>
        </p:grpSpPr>
        <p:sp>
          <p:nvSpPr>
            <p:cNvPr id="45" name="CustomShape 5"/>
            <p:cNvSpPr/>
            <p:nvPr/>
          </p:nvSpPr>
          <p:spPr>
            <a:xfrm rot="16200000">
              <a:off x="2412000" y="3276000"/>
              <a:ext cx="792000" cy="288000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TextShape 6"/>
            <p:cNvSpPr txBox="1"/>
            <p:nvPr/>
          </p:nvSpPr>
          <p:spPr>
            <a:xfrm>
              <a:off x="2030760" y="4428000"/>
              <a:ext cx="2236680" cy="556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pPr algn="ctr">
                <a:lnSpc>
                  <a:spcPct val="115000"/>
                </a:lnSpc>
              </a:pPr>
              <a:r>
                <a:rPr b="1" lang="en-AU" sz="1800" spc="-1" strike="noStrike">
                  <a:solidFill>
                    <a:srgbClr val="ffffff"/>
                  </a:solidFill>
                  <a:latin typeface="Arial"/>
                </a:rPr>
                <a:t>Dead-Letter-Queue</a:t>
              </a:r>
              <a:br/>
              <a:r>
                <a:rPr b="1" lang="en-AU" sz="1600" spc="-1" strike="noStrike">
                  <a:solidFill>
                    <a:srgbClr val="ffffff"/>
                  </a:solidFill>
                  <a:latin typeface="Arial"/>
                </a:rPr>
                <a:t>(AWS SQS)</a:t>
              </a:r>
              <a:endParaRPr b="1" lang="en-AU" sz="16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7" name="Group 7"/>
          <p:cNvGrpSpPr/>
          <p:nvPr/>
        </p:nvGrpSpPr>
        <p:grpSpPr>
          <a:xfrm>
            <a:off x="1368000" y="1224000"/>
            <a:ext cx="2880000" cy="792000"/>
            <a:chOff x="1368000" y="1224000"/>
            <a:chExt cx="2880000" cy="792000"/>
          </a:xfrm>
        </p:grpSpPr>
        <p:sp>
          <p:nvSpPr>
            <p:cNvPr id="48" name="CustomShape 8"/>
            <p:cNvSpPr/>
            <p:nvPr/>
          </p:nvSpPr>
          <p:spPr>
            <a:xfrm rot="16200000">
              <a:off x="2412000" y="180000"/>
              <a:ext cx="792000" cy="288000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TextShape 9"/>
            <p:cNvSpPr txBox="1"/>
            <p:nvPr/>
          </p:nvSpPr>
          <p:spPr>
            <a:xfrm>
              <a:off x="2367720" y="1348200"/>
              <a:ext cx="1517400" cy="556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pPr algn="ctr">
                <a:lnSpc>
                  <a:spcPct val="115000"/>
                </a:lnSpc>
              </a:pPr>
              <a:r>
                <a:rPr b="1" lang="en-AU" sz="1800" spc="-1" strike="noStrike">
                  <a:solidFill>
                    <a:srgbClr val="ffffff"/>
                  </a:solidFill>
                  <a:latin typeface="Arial"/>
                </a:rPr>
                <a:t>Input Queue</a:t>
              </a:r>
              <a:br/>
              <a:r>
                <a:rPr b="1" lang="en-AU" sz="1600" spc="-1" strike="noStrike">
                  <a:solidFill>
                    <a:srgbClr val="ffffff"/>
                  </a:solidFill>
                  <a:latin typeface="Arial"/>
                </a:rPr>
                <a:t>(AWS SQS)</a:t>
              </a:r>
              <a:endParaRPr b="1" lang="en-AU" sz="16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50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  <a:headEnd len="med" type="triangle" w="med"/>
          </a:ln>
        </p:spPr>
      </p:cxnSp>
      <p:cxnSp>
        <p:nvCxnSpPr>
          <p:cNvPr id="51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52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custDash>
              <a:ds d="300000" sp="200000"/>
            </a:custDash>
            <a:round/>
            <a:tailEnd len="med" type="triangle" w="med"/>
          </a:ln>
        </p:spPr>
      </p:cxnSp>
      <p:sp>
        <p:nvSpPr>
          <p:cNvPr id="53" name="TextShape 13"/>
          <p:cNvSpPr txBox="1"/>
          <p:nvPr/>
        </p:nvSpPr>
        <p:spPr>
          <a:xfrm>
            <a:off x="4752000" y="4464000"/>
            <a:ext cx="137844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600" spc="-1" strike="noStrike">
                <a:latin typeface="Arial"/>
              </a:rPr>
              <a:t>Invalid/Failed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44000" y="2808000"/>
            <a:ext cx="1800000" cy="936000"/>
          </a:xfrm>
          <a:prstGeom prst="cube">
            <a:avLst>
              <a:gd name="adj" fmla="val 25000"/>
            </a:avLst>
          </a:prstGeom>
          <a:solidFill>
            <a:srgbClr val="fff450"/>
          </a:solidFill>
          <a:ln>
            <a:solidFill>
              <a:srgbClr val="f5822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AU" sz="1800" spc="-1" strike="noStrike">
                <a:solidFill>
                  <a:srgbClr val="00864b"/>
                </a:solidFill>
                <a:latin typeface="Arial"/>
              </a:rPr>
              <a:t>Application</a:t>
            </a:r>
            <a:endParaRPr b="0" lang="en-AU" sz="1800" spc="-1" strike="noStrike">
              <a:solidFill>
                <a:srgbClr val="fff9ae"/>
              </a:solidFill>
              <a:latin typeface="Arial"/>
            </a:endParaRPr>
          </a:p>
        </p:txBody>
      </p:sp>
      <p:cxnSp>
        <p:nvCxnSpPr>
          <p:cNvPr id="55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56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57" name="TextShape 17"/>
          <p:cNvSpPr txBox="1"/>
          <p:nvPr/>
        </p:nvSpPr>
        <p:spPr>
          <a:xfrm>
            <a:off x="1008000" y="2310840"/>
            <a:ext cx="48564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600" spc="-1" strike="noStrike">
                <a:latin typeface="Arial"/>
              </a:rPr>
              <a:t>Put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58" name="TextShape 18"/>
          <p:cNvSpPr txBox="1"/>
          <p:nvPr/>
        </p:nvSpPr>
        <p:spPr>
          <a:xfrm>
            <a:off x="886320" y="3930840"/>
            <a:ext cx="75672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600" spc="-1" strike="noStrike">
                <a:latin typeface="Arial"/>
              </a:rPr>
              <a:t>Check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59" name="TextShape 19"/>
          <p:cNvSpPr txBox="1"/>
          <p:nvPr/>
        </p:nvSpPr>
        <p:spPr>
          <a:xfrm>
            <a:off x="4447440" y="1338840"/>
            <a:ext cx="520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600" spc="-1" strike="noStrike">
                <a:latin typeface="Arial"/>
              </a:rPr>
              <a:t>Poll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60" name="TextShape 20"/>
          <p:cNvSpPr txBox="1"/>
          <p:nvPr/>
        </p:nvSpPr>
        <p:spPr>
          <a:xfrm>
            <a:off x="7560000" y="1512000"/>
            <a:ext cx="65484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600" spc="-1" strike="noStrike">
                <a:latin typeface="Arial"/>
              </a:rPr>
              <a:t>Send</a:t>
            </a:r>
            <a:endParaRPr b="0" lang="en-AU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2018-09-16T16:28:09Z</dcterms:created>
  <dc:creator/>
  <dc:description/>
  <dc:language>en-AU</dc:language>
  <cp:lastModifiedBy/>
  <dcterms:modified xsi:type="dcterms:W3CDTF">2018-09-16T17:08:14Z</dcterms:modified>
  <cp:revision>2</cp:revision>
  <dc:subject/>
  <dc:title/>
</cp:coreProperties>
</file>