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632" r:id="rId3"/>
    <p:sldId id="634" r:id="rId4"/>
    <p:sldId id="637" r:id="rId5"/>
    <p:sldId id="638" r:id="rId6"/>
    <p:sldId id="639" r:id="rId7"/>
    <p:sldId id="640" r:id="rId8"/>
    <p:sldId id="641" r:id="rId9"/>
    <p:sldId id="633" r:id="rId10"/>
    <p:sldId id="635" r:id="rId11"/>
    <p:sldId id="62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 autoAdjust="0"/>
    <p:restoredTop sz="77959" autoAdjust="0"/>
  </p:normalViewPr>
  <p:slideViewPr>
    <p:cSldViewPr snapToGrid="0" snapToObjects="1">
      <p:cViewPr varScale="1">
        <p:scale>
          <a:sx n="98" d="100"/>
          <a:sy n="98" d="100"/>
        </p:scale>
        <p:origin x="148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26B4-5EFE-4A48-A742-8B1A2420BA72}" type="datetimeFigureOut">
              <a:rPr lang="en-US" smtClean="0"/>
              <a:t>5/19/22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B120-B9D5-2A4A-8056-228CBE61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5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98988"/>
            <a:ext cx="2844800" cy="365125"/>
          </a:xfrm>
        </p:spPr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2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6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6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39858"/>
            <a:ext cx="10972800" cy="508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660B8C7-8D71-9344-9D3D-63100CE173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2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24588"/>
            <a:ext cx="10363200" cy="1470025"/>
          </a:xfrm>
        </p:spPr>
        <p:txBody>
          <a:bodyPr/>
          <a:lstStyle/>
          <a:p>
            <a:pPr algn="ctr"/>
            <a:r>
              <a:rPr lang="en-US" sz="3600" dirty="0"/>
              <a:t>Getting Programming Help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51788"/>
            <a:ext cx="8534400" cy="24441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73BE-0590-B443-BD35-24FE95E2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8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1692-49F5-E442-91F8-D5A9B230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asking the question out loud helps you solve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0B56-DE57-1841-815F-7D3E4762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Image result for rubber duck">
            <a:extLst>
              <a:ext uri="{FF2B5EF4-FFF2-40B4-BE49-F238E27FC236}">
                <a16:creationId xmlns:a16="http://schemas.microsoft.com/office/drawing/2014/main" id="{E5ECCBA0-5FF0-FA4D-940C-CC53F4D0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051" y="601239"/>
            <a:ext cx="6493451" cy="559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5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3F8E-3211-4342-B373-AF353A9E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01D6-FDC5-724F-A163-8CA953A2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5476407" cy="5086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good computational lab notebook:</a:t>
            </a:r>
          </a:p>
          <a:p>
            <a:pPr lvl="1"/>
            <a:r>
              <a:rPr lang="en-US" dirty="0"/>
              <a:t>Is record of your science</a:t>
            </a:r>
          </a:p>
          <a:p>
            <a:pPr lvl="1"/>
            <a:r>
              <a:rPr lang="en-US" dirty="0"/>
              <a:t>Is great learning tool</a:t>
            </a:r>
          </a:p>
          <a:p>
            <a:pPr lvl="1"/>
            <a:r>
              <a:rPr lang="en-US" dirty="0"/>
              <a:t>Will save your time &amp; work</a:t>
            </a:r>
          </a:p>
          <a:p>
            <a:r>
              <a:rPr lang="en-US" u="sng" dirty="0"/>
              <a:t>Ask for help early and often</a:t>
            </a:r>
            <a:endParaRPr lang="en-US" b="1" dirty="0"/>
          </a:p>
          <a:p>
            <a:r>
              <a:rPr lang="en-US" dirty="0"/>
              <a:t>For effective help, share: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Expectation</a:t>
            </a:r>
          </a:p>
          <a:p>
            <a:pPr lvl="1"/>
            <a:r>
              <a:rPr lang="en-US" dirty="0"/>
              <a:t>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36868-0F9E-7847-906E-00CAEFC6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CEA3A-4118-4E4C-9F59-2829F8A6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0" y="601238"/>
            <a:ext cx="5681668" cy="564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2A64-B0C8-DA42-B9E9-4E21421F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for programming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D153-6EAE-0C43-A161-563643DC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Do not be afraid to ask</a:t>
            </a:r>
            <a:endParaRPr lang="en-US" dirty="0"/>
          </a:p>
          <a:p>
            <a:r>
              <a:rPr lang="en-US" dirty="0"/>
              <a:t>For best results:</a:t>
            </a:r>
          </a:p>
          <a:p>
            <a:pPr lvl="1"/>
            <a:r>
              <a:rPr lang="en-US" dirty="0"/>
              <a:t>Try something first</a:t>
            </a:r>
          </a:p>
          <a:p>
            <a:pPr lvl="1"/>
            <a:r>
              <a:rPr lang="en-US" dirty="0"/>
              <a:t>Write pseudocode</a:t>
            </a:r>
          </a:p>
          <a:p>
            <a:pPr lvl="1"/>
            <a:r>
              <a:rPr lang="en-US" dirty="0"/>
              <a:t>Always check the documentation</a:t>
            </a:r>
          </a:p>
          <a:p>
            <a:pPr lvl="1"/>
            <a:r>
              <a:rPr lang="en-US" dirty="0"/>
              <a:t>Google your question / error message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Start with a miniature version of the problem</a:t>
            </a:r>
          </a:p>
          <a:p>
            <a:pPr lvl="1"/>
            <a:r>
              <a:rPr lang="en-US" dirty="0"/>
              <a:t>Record your troubleshooting in your lab notebook</a:t>
            </a:r>
          </a:p>
          <a:p>
            <a:pPr lvl="1"/>
            <a:r>
              <a:rPr lang="en-US" dirty="0"/>
              <a:t>Share your overall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BA512-280F-7C45-BDCD-2A7D99D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E5B2-D43D-974C-B413-08E33B66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Magic of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F69-4C40-214B-9908-4D749CB0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Pseudocode</a:t>
            </a:r>
            <a:r>
              <a:rPr lang="en-US" dirty="0"/>
              <a:t> is a plain-language outline of what you want a program to do.</a:t>
            </a:r>
          </a:p>
          <a:p>
            <a:pPr marL="0" indent="0">
              <a:buNone/>
            </a:pPr>
            <a:r>
              <a:rPr lang="en-US" b="1" dirty="0"/>
              <a:t>Simple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count_variants.py</a:t>
            </a:r>
            <a:r>
              <a:rPr lang="en-US" dirty="0"/>
              <a:t> will take a variant file as input and output the count of variants on chromosome X” </a:t>
            </a:r>
          </a:p>
          <a:p>
            <a:pPr marL="0" indent="0">
              <a:buNone/>
            </a:pPr>
            <a:r>
              <a:rPr lang="en-US" b="1" dirty="0"/>
              <a:t>More Advanced</a:t>
            </a:r>
          </a:p>
          <a:p>
            <a:r>
              <a:rPr lang="en-US" dirty="0"/>
              <a:t>Open input file </a:t>
            </a:r>
          </a:p>
          <a:p>
            <a:r>
              <a:rPr lang="en-US" dirty="0"/>
              <a:t>Set the </a:t>
            </a:r>
            <a:r>
              <a:rPr lang="en-US" dirty="0" err="1"/>
              <a:t>current_chromosome_count</a:t>
            </a:r>
            <a:r>
              <a:rPr lang="en-US" dirty="0"/>
              <a:t> = 0</a:t>
            </a:r>
          </a:p>
          <a:p>
            <a:r>
              <a:rPr lang="en-US" dirty="0"/>
              <a:t>For each line in the file, do the following:</a:t>
            </a:r>
          </a:p>
          <a:p>
            <a:pPr lvl="1"/>
            <a:r>
              <a:rPr lang="en-US" dirty="0"/>
              <a:t>Get the “chromosome” column and call it </a:t>
            </a:r>
            <a:r>
              <a:rPr lang="en-US" dirty="0" err="1"/>
              <a:t>chrom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err="1"/>
              <a:t>chrom</a:t>
            </a:r>
            <a:r>
              <a:rPr lang="en-US" dirty="0"/>
              <a:t> is X</a:t>
            </a:r>
          </a:p>
          <a:p>
            <a:pPr lvl="1"/>
            <a:r>
              <a:rPr lang="en-US" dirty="0"/>
              <a:t>If Yes:  Add one to my current chromosome count</a:t>
            </a:r>
          </a:p>
          <a:p>
            <a:r>
              <a:rPr lang="en-US" dirty="0"/>
              <a:t>Print the value of current chromosome count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6A0DE-8C15-5843-844F-1A94D102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28D4-15F0-BC40-9B61-41EAEBEF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Want to delete </a:t>
            </a:r>
            <a:r>
              <a:rPr lang="en-US" dirty="0" err="1"/>
              <a:t>TemporaryFiles</a:t>
            </a:r>
            <a:r>
              <a:rPr lang="en-US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F674-C7AF-1A49-87F2-2A82416E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641E0-B05B-F54B-BCE5-FAC7F129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83271-03F4-EF4D-B33A-0D5F3A8D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61" y="924777"/>
            <a:ext cx="11613677" cy="520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69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076A2-9171-AD4F-9A9B-54C99452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FD00-2669-2841-B53E-F2D4B2FD8B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49" y="814590"/>
            <a:ext cx="7987051" cy="53284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8496E4-9441-8141-986E-ACCCB059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55" y="167301"/>
            <a:ext cx="9206579" cy="433938"/>
          </a:xfrm>
        </p:spPr>
        <p:txBody>
          <a:bodyPr/>
          <a:lstStyle/>
          <a:p>
            <a:r>
              <a:rPr lang="en-US" dirty="0"/>
              <a:t>Example 1: Searching for the error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06B29-2D66-2246-9F57-F43A70E89AEC}"/>
              </a:ext>
            </a:extLst>
          </p:cNvPr>
          <p:cNvSpPr txBox="1"/>
          <p:nvPr/>
        </p:nvSpPr>
        <p:spPr>
          <a:xfrm>
            <a:off x="9308892" y="2593298"/>
            <a:ext cx="2458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Helpful: remove your specific file names &amp; paths, since they’re unique to you and not your problem</a:t>
            </a:r>
          </a:p>
        </p:txBody>
      </p:sp>
    </p:spTree>
    <p:extLst>
      <p:ext uri="{BB962C8B-B14F-4D97-AF65-F5344CB8AC3E}">
        <p14:creationId xmlns:p14="http://schemas.microsoft.com/office/powerpoint/2010/main" val="24323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A130-6A64-DE4F-BF94-A2349010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man page or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790B1-F144-9D4E-AAED-B0106BF7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98880-09B0-B645-B96F-8807E012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55" y="767344"/>
            <a:ext cx="10625022" cy="542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9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8E10-73C1-944C-8384-1DF7379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1AC7E-2F9E-7042-AE16-9C478C3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2508A-DD1D-2F4B-8F50-69FDDFDE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22" y="964471"/>
            <a:ext cx="11632056" cy="38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0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F57A-8C13-F247-8BE6-222B385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makes a great lab notebook entry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ACFB-5606-A74F-81B5-23C2E424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93341-0F4B-DE47-B9EE-6A3DC716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2" y="573988"/>
            <a:ext cx="9128354" cy="62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FA3F-FB02-0349-A0BA-51E0F4C8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asking-for-help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4CDAA-2445-2F4B-BBE0-DF06116F4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9858"/>
            <a:ext cx="10972800" cy="50863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My overall goal is to: </a:t>
            </a:r>
            <a:r>
              <a:rPr lang="en-US" u="sng" dirty="0"/>
              <a:t>clean up clutter in my home directory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I’m trying to: </a:t>
            </a:r>
            <a:r>
              <a:rPr lang="en-US" u="sng" dirty="0"/>
              <a:t>remove the directory </a:t>
            </a:r>
            <a:r>
              <a:rPr lang="en-US" u="sng" dirty="0" err="1"/>
              <a:t>TemporaryFiles</a:t>
            </a:r>
            <a:r>
              <a:rPr lang="en-US" u="sng" dirty="0"/>
              <a:t>.</a:t>
            </a:r>
          </a:p>
          <a:p>
            <a:pPr marL="0" indent="0">
              <a:buNone/>
            </a:pPr>
            <a:r>
              <a:rPr lang="en-US" dirty="0"/>
              <a:t>I tried: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TemporaryFiles</a:t>
            </a:r>
            <a:endParaRPr 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 expected: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would immediately go away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But instead:</a:t>
            </a:r>
          </a:p>
          <a:p>
            <a:r>
              <a:rPr lang="en-US" dirty="0">
                <a:cs typeface="Courier New" panose="02070309020205020404" pitchFamily="49" charset="0"/>
              </a:rPr>
              <a:t>I got an error message: </a:t>
            </a:r>
            <a:r>
              <a:rPr lang="en-US" u="sng" dirty="0" err="1">
                <a:cs typeface="Courier New" panose="02070309020205020404" pitchFamily="49" charset="0"/>
              </a:rPr>
              <a:t>rm</a:t>
            </a:r>
            <a:r>
              <a:rPr lang="en-US" u="sng" dirty="0">
                <a:cs typeface="Courier New" panose="02070309020205020404" pitchFamily="49" charset="0"/>
              </a:rPr>
              <a:t>: </a:t>
            </a:r>
            <a:r>
              <a:rPr lang="en-US" u="sng" dirty="0" err="1">
                <a:cs typeface="Courier New" panose="02070309020205020404" pitchFamily="49" charset="0"/>
              </a:rPr>
              <a:t>TemporaryFiles</a:t>
            </a:r>
            <a:r>
              <a:rPr lang="en-US" u="sng" dirty="0">
                <a:cs typeface="Courier New" panose="02070309020205020404" pitchFamily="49" charset="0"/>
              </a:rPr>
              <a:t> is a directory</a:t>
            </a:r>
          </a:p>
          <a:p>
            <a:r>
              <a:rPr lang="en-US" dirty="0">
                <a:cs typeface="Courier New" panose="02070309020205020404" pitchFamily="49" charset="0"/>
              </a:rPr>
              <a:t>Something unexpected happened: ____________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7FC39-F3EA-8C45-AB19-B6360EFA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B8C7-8D71-9344-9D3D-63100CE17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7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41891</TotalTime>
  <Words>319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Getting Programming Help</vt:lpstr>
      <vt:lpstr>Asking for programming help</vt:lpstr>
      <vt:lpstr>The Magic of Pseudocode</vt:lpstr>
      <vt:lpstr>Example 1: Want to delete TemporaryFiles directory</vt:lpstr>
      <vt:lpstr>Example 1: Searching for the error message</vt:lpstr>
      <vt:lpstr>Check the man page or documentation</vt:lpstr>
      <vt:lpstr>It works!</vt:lpstr>
      <vt:lpstr>Troubleshooting makes a great lab notebook entry</vt:lpstr>
      <vt:lpstr>An asking-for-help script</vt:lpstr>
      <vt:lpstr>Sometimes asking the question out loud helps you solve the problem</vt:lpstr>
      <vt:lpstr>Summary</vt:lpstr>
    </vt:vector>
  </TitlesOfParts>
  <Company>HudsonAlpha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Miller</dc:creator>
  <cp:lastModifiedBy>Belle Moyers</cp:lastModifiedBy>
  <cp:revision>187</cp:revision>
  <dcterms:created xsi:type="dcterms:W3CDTF">2014-08-01T20:57:50Z</dcterms:created>
  <dcterms:modified xsi:type="dcterms:W3CDTF">2022-05-20T18:08:43Z</dcterms:modified>
</cp:coreProperties>
</file>