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8" r:id="rId3"/>
    <p:sldId id="259" r:id="rId4"/>
    <p:sldId id="257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1" d="100"/>
          <a:sy n="61" d="100"/>
        </p:scale>
        <p:origin x="-222" y="22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DA5F9-03E5-4738-AB34-94CDE1B2BED0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0BA11-F22D-412E-BB82-A04EA79E4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486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DA5F9-03E5-4738-AB34-94CDE1B2BED0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0BA11-F22D-412E-BB82-A04EA79E4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16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DA5F9-03E5-4738-AB34-94CDE1B2BED0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0BA11-F22D-412E-BB82-A04EA79E4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3272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DA5F9-03E5-4738-AB34-94CDE1B2BED0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0BA11-F22D-412E-BB82-A04EA79E411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63027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DA5F9-03E5-4738-AB34-94CDE1B2BED0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0BA11-F22D-412E-BB82-A04EA79E4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2625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DA5F9-03E5-4738-AB34-94CDE1B2BED0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0BA11-F22D-412E-BB82-A04EA79E4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7512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DA5F9-03E5-4738-AB34-94CDE1B2BED0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0BA11-F22D-412E-BB82-A04EA79E4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4477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DA5F9-03E5-4738-AB34-94CDE1B2BED0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0BA11-F22D-412E-BB82-A04EA79E4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8387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DA5F9-03E5-4738-AB34-94CDE1B2BED0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0BA11-F22D-412E-BB82-A04EA79E4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235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DA5F9-03E5-4738-AB34-94CDE1B2BED0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0BA11-F22D-412E-BB82-A04EA79E4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94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DA5F9-03E5-4738-AB34-94CDE1B2BED0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0BA11-F22D-412E-BB82-A04EA79E4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458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DA5F9-03E5-4738-AB34-94CDE1B2BED0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0BA11-F22D-412E-BB82-A04EA79E4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443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DA5F9-03E5-4738-AB34-94CDE1B2BED0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0BA11-F22D-412E-BB82-A04EA79E4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083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DA5F9-03E5-4738-AB34-94CDE1B2BED0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0BA11-F22D-412E-BB82-A04EA79E4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443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DA5F9-03E5-4738-AB34-94CDE1B2BED0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0BA11-F22D-412E-BB82-A04EA79E4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810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DA5F9-03E5-4738-AB34-94CDE1B2BED0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0BA11-F22D-412E-BB82-A04EA79E4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673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DA5F9-03E5-4738-AB34-94CDE1B2BED0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0BA11-F22D-412E-BB82-A04EA79E4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494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DA5F9-03E5-4738-AB34-94CDE1B2BED0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0BA11-F22D-412E-BB82-A04EA79E4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1455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Midterm Report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Drew Massey</a:t>
            </a:r>
          </a:p>
          <a:p>
            <a:r>
              <a:rPr lang="en-US" dirty="0" smtClean="0"/>
              <a:t>Dale </a:t>
            </a:r>
            <a:r>
              <a:rPr lang="en-US" dirty="0" err="1" smtClean="0"/>
              <a:t>Bromenshenkel</a:t>
            </a:r>
            <a:endParaRPr lang="en-US" dirty="0" smtClean="0"/>
          </a:p>
          <a:p>
            <a:r>
              <a:rPr lang="en-US" dirty="0" smtClean="0"/>
              <a:t>Brad Hoffman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808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Main 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system which can take in camera input, process the image, and use the data to drive a robot.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907" y="3431177"/>
            <a:ext cx="3558903" cy="266917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9643" y="3660188"/>
            <a:ext cx="3921112" cy="2211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925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Current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Code Repository</a:t>
            </a:r>
          </a:p>
          <a:p>
            <a:r>
              <a:rPr lang="en-US" dirty="0" smtClean="0"/>
              <a:t>Prototype area</a:t>
            </a:r>
          </a:p>
          <a:p>
            <a:r>
              <a:rPr lang="en-US" dirty="0" smtClean="0"/>
              <a:t>Little Robot</a:t>
            </a:r>
          </a:p>
          <a:p>
            <a:r>
              <a:rPr lang="en-US" dirty="0" err="1" smtClean="0"/>
              <a:t>SimpleCV</a:t>
            </a:r>
            <a:r>
              <a:rPr lang="en-US" dirty="0" smtClean="0"/>
              <a:t> Python Modules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4472" y="401222"/>
            <a:ext cx="261937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165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SImpleCV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Computer Vision</a:t>
            </a:r>
          </a:p>
          <a:p>
            <a:r>
              <a:rPr lang="en-US" dirty="0" smtClean="0"/>
              <a:t>Python Module</a:t>
            </a:r>
          </a:p>
          <a:p>
            <a:pPr lvl="1"/>
            <a:r>
              <a:rPr lang="en-US" dirty="0" smtClean="0"/>
              <a:t>Dependencies: </a:t>
            </a:r>
            <a:r>
              <a:rPr lang="en-US" dirty="0" err="1" smtClean="0"/>
              <a:t>OpenCV</a:t>
            </a:r>
            <a:r>
              <a:rPr lang="en-US" dirty="0" smtClean="0"/>
              <a:t>, </a:t>
            </a:r>
            <a:r>
              <a:rPr lang="en-US" dirty="0" err="1" smtClean="0"/>
              <a:t>Pygame</a:t>
            </a:r>
            <a:r>
              <a:rPr lang="en-US" dirty="0" smtClean="0"/>
              <a:t>, </a:t>
            </a:r>
            <a:r>
              <a:rPr lang="en-US" dirty="0" err="1" smtClean="0"/>
              <a:t>Scipy</a:t>
            </a:r>
            <a:r>
              <a:rPr lang="en-US" dirty="0" smtClean="0"/>
              <a:t>, </a:t>
            </a:r>
            <a:r>
              <a:rPr lang="en-US" dirty="0" err="1" smtClean="0"/>
              <a:t>Numpy</a:t>
            </a:r>
            <a:r>
              <a:rPr lang="en-US" dirty="0" smtClean="0"/>
              <a:t>, </a:t>
            </a:r>
            <a:r>
              <a:rPr lang="en-US" dirty="0" err="1" smtClean="0"/>
              <a:t>SvgWrite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Ball Track</a:t>
            </a:r>
          </a:p>
          <a:p>
            <a:pPr lvl="1"/>
            <a:r>
              <a:rPr lang="en-US" dirty="0" smtClean="0"/>
              <a:t>Tracks a ball around the screen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7756" y="513806"/>
            <a:ext cx="3030803" cy="197430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424890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Robot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2096063"/>
            <a:ext cx="10353762" cy="4351231"/>
          </a:xfrm>
        </p:spPr>
        <p:txBody>
          <a:bodyPr/>
          <a:lstStyle/>
          <a:p>
            <a:r>
              <a:rPr lang="en-US" dirty="0" smtClean="0"/>
              <a:t>Description</a:t>
            </a:r>
            <a:endParaRPr lang="en-US" dirty="0" smtClean="0"/>
          </a:p>
          <a:p>
            <a:pPr lvl="1"/>
            <a:r>
              <a:rPr lang="en-US" dirty="0" smtClean="0"/>
              <a:t>The robot will run off a Raspberry Pi 2 and a </a:t>
            </a:r>
            <a:r>
              <a:rPr lang="en-US" dirty="0" err="1" smtClean="0"/>
              <a:t>Ryanteck</a:t>
            </a:r>
            <a:r>
              <a:rPr lang="en-US" dirty="0" smtClean="0"/>
              <a:t> motor driver</a:t>
            </a:r>
          </a:p>
          <a:p>
            <a:pPr lvl="1"/>
            <a:r>
              <a:rPr lang="en-US" dirty="0" smtClean="0"/>
              <a:t>The motors and Pi will be powered by an external USB battery pack</a:t>
            </a:r>
            <a:endParaRPr lang="en-US" dirty="0" smtClean="0"/>
          </a:p>
          <a:p>
            <a:r>
              <a:rPr lang="en-US" dirty="0" smtClean="0"/>
              <a:t>Completed</a:t>
            </a:r>
          </a:p>
          <a:p>
            <a:pPr lvl="1"/>
            <a:r>
              <a:rPr lang="en-US" dirty="0" smtClean="0"/>
              <a:t>Code for keyboard controlled motion (waiting for the </a:t>
            </a:r>
            <a:r>
              <a:rPr lang="en-US" dirty="0" err="1" smtClean="0"/>
              <a:t>Ryanteck</a:t>
            </a:r>
            <a:r>
              <a:rPr lang="en-US" dirty="0" smtClean="0"/>
              <a:t> board to fully test)</a:t>
            </a:r>
          </a:p>
          <a:p>
            <a:pPr lvl="1"/>
            <a:r>
              <a:rPr lang="en-US" dirty="0" smtClean="0"/>
              <a:t>Circuit for testing the Pi’s GPIO pins</a:t>
            </a:r>
            <a:endParaRPr lang="en-US" dirty="0"/>
          </a:p>
          <a:p>
            <a:pPr lvl="1"/>
            <a:r>
              <a:rPr lang="en-US" dirty="0" smtClean="0"/>
              <a:t>Sketch of tentative robot design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39" t="56593" r="73766" b="26080"/>
          <a:stretch/>
        </p:blipFill>
        <p:spPr bwMode="auto">
          <a:xfrm>
            <a:off x="9314481" y="402957"/>
            <a:ext cx="1999281" cy="2231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5419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Future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Integrate code into Jenkins</a:t>
            </a:r>
          </a:p>
          <a:p>
            <a:pPr lvl="1"/>
            <a:r>
              <a:rPr lang="en-US" dirty="0" smtClean="0"/>
              <a:t>Allow continuous integration of code</a:t>
            </a:r>
          </a:p>
          <a:p>
            <a:r>
              <a:rPr lang="en-US" dirty="0" smtClean="0"/>
              <a:t>Scale up design area</a:t>
            </a:r>
          </a:p>
          <a:p>
            <a:pPr lvl="1"/>
            <a:r>
              <a:rPr lang="en-US" dirty="0" smtClean="0"/>
              <a:t>Build a bigger testing area</a:t>
            </a:r>
          </a:p>
          <a:p>
            <a:r>
              <a:rPr lang="en-US" dirty="0" smtClean="0"/>
              <a:t>Give robot more abilities</a:t>
            </a:r>
          </a:p>
          <a:p>
            <a:pPr lvl="1"/>
            <a:r>
              <a:rPr lang="en-US" dirty="0" smtClean="0"/>
              <a:t>Interact more with environment</a:t>
            </a:r>
          </a:p>
          <a:p>
            <a:r>
              <a:rPr lang="en-US" dirty="0" smtClean="0"/>
              <a:t>Integrate </a:t>
            </a:r>
            <a:r>
              <a:rPr lang="en-US" dirty="0" err="1" smtClean="0"/>
              <a:t>SimpleCV</a:t>
            </a:r>
            <a:r>
              <a:rPr lang="en-US" dirty="0" smtClean="0"/>
              <a:t> into Blender for </a:t>
            </a:r>
            <a:r>
              <a:rPr lang="en-US" dirty="0" err="1" smtClean="0"/>
              <a:t>realtime</a:t>
            </a:r>
            <a:r>
              <a:rPr lang="en-US" dirty="0" smtClean="0"/>
              <a:t> 3D data.</a:t>
            </a:r>
          </a:p>
          <a:p>
            <a:pPr lvl="1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2960" y="424520"/>
            <a:ext cx="1642048" cy="25777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9394" y="3117669"/>
            <a:ext cx="3878775" cy="12929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2334667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33</TotalTime>
  <Words>164</Words>
  <Application>Microsoft Office PowerPoint</Application>
  <PresentationFormat>Custom</PresentationFormat>
  <Paragraphs>34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Damask</vt:lpstr>
      <vt:lpstr>Midterm Report</vt:lpstr>
      <vt:lpstr>Main Objective</vt:lpstr>
      <vt:lpstr>Current Setup</vt:lpstr>
      <vt:lpstr>SImpleCV</vt:lpstr>
      <vt:lpstr>Robot</vt:lpstr>
      <vt:lpstr>Future Tasks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Midterm Report</dc:title>
  <dc:creator>James Massey</dc:creator>
  <cp:lastModifiedBy>DaSTUD101</cp:lastModifiedBy>
  <cp:revision>14</cp:revision>
  <dcterms:created xsi:type="dcterms:W3CDTF">2015-04-16T05:56:54Z</dcterms:created>
  <dcterms:modified xsi:type="dcterms:W3CDTF">2015-04-16T15:28:51Z</dcterms:modified>
</cp:coreProperties>
</file>