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 Vision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216" y="100381"/>
            <a:ext cx="9404723" cy="6126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 smtClean="0"/>
              <a:t>Technical Content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6665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SimpleCV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68032"/>
            <a:ext cx="8946541" cy="4195481"/>
          </a:xfrm>
        </p:spPr>
        <p:txBody>
          <a:bodyPr/>
          <a:lstStyle/>
          <a:p>
            <a:r>
              <a:rPr lang="en-US" dirty="0" smtClean="0"/>
              <a:t>Overview</a:t>
            </a:r>
          </a:p>
          <a:p>
            <a:endParaRPr lang="en-US" dirty="0" smtClean="0"/>
          </a:p>
          <a:p>
            <a:pPr lvl="1"/>
            <a:r>
              <a:rPr lang="en-US" dirty="0" err="1" smtClean="0"/>
              <a:t>SimpleCV</a:t>
            </a:r>
            <a:r>
              <a:rPr lang="en-US" dirty="0" smtClean="0"/>
              <a:t> is an open source computer vision library that can implement </a:t>
            </a:r>
            <a:r>
              <a:rPr lang="en-US" dirty="0" err="1" smtClean="0"/>
              <a:t>OpenCV</a:t>
            </a:r>
            <a:r>
              <a:rPr lang="en-US" dirty="0" smtClean="0"/>
              <a:t> without a high learning curve.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Built in commands allow the use for display augmenting, image/video processing, object tracking, color mapping, color manipulation, data storage and extraction, </a:t>
            </a:r>
            <a:r>
              <a:rPr lang="en-US" dirty="0" err="1" smtClean="0"/>
              <a:t>ect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We implement this library into python scripts.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07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Tracking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5154" y="1425146"/>
            <a:ext cx="6166635" cy="468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232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68031"/>
            <a:ext cx="8946541" cy="419548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Combined object tracking techniques</a:t>
            </a:r>
          </a:p>
          <a:p>
            <a:pPr lvl="1"/>
            <a:r>
              <a:rPr lang="en-US" dirty="0" smtClean="0"/>
              <a:t>Blobs</a:t>
            </a:r>
          </a:p>
          <a:p>
            <a:pPr lvl="2"/>
            <a:r>
              <a:rPr lang="en-US" dirty="0" smtClean="0"/>
              <a:t>The blobs command is a predetermined script that allows for object detection. </a:t>
            </a:r>
          </a:p>
          <a:p>
            <a:pPr lvl="2"/>
            <a:r>
              <a:rPr lang="en-US" dirty="0" smtClean="0"/>
              <a:t>By implementing this command we do not have to re-invent the wheel.</a:t>
            </a:r>
          </a:p>
          <a:p>
            <a:pPr lvl="2"/>
            <a:r>
              <a:rPr lang="en-US" dirty="0" smtClean="0"/>
              <a:t>Ability to detect different geometric shapes, color, edges, data each blob contains.</a:t>
            </a:r>
          </a:p>
          <a:p>
            <a:pPr lvl="1"/>
            <a:r>
              <a:rPr lang="en-US" dirty="0" smtClean="0"/>
              <a:t>Camera/Display</a:t>
            </a:r>
          </a:p>
          <a:p>
            <a:pPr lvl="2"/>
            <a:r>
              <a:rPr lang="en-US" dirty="0" smtClean="0"/>
              <a:t>Allow the use to open and manipulate video through display</a:t>
            </a:r>
          </a:p>
          <a:p>
            <a:pPr lvl="1"/>
            <a:r>
              <a:rPr lang="en-US" dirty="0" smtClean="0"/>
              <a:t>Image Processing</a:t>
            </a:r>
          </a:p>
          <a:p>
            <a:pPr lvl="2"/>
            <a:r>
              <a:rPr lang="en-US" dirty="0" smtClean="0"/>
              <a:t>HSV and RGB color schemes</a:t>
            </a:r>
          </a:p>
          <a:p>
            <a:pPr lvl="2"/>
            <a:r>
              <a:rPr lang="en-US" dirty="0" err="1" smtClean="0"/>
              <a:t>Historgrams</a:t>
            </a:r>
            <a:endParaRPr lang="en-US" dirty="0" smtClean="0"/>
          </a:p>
          <a:p>
            <a:pPr lvl="2"/>
            <a:r>
              <a:rPr lang="en-US" dirty="0" smtClean="0"/>
              <a:t>Image segmentation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7758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Mapping/Manipulation	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962302"/>
            <a:ext cx="8946541" cy="4195481"/>
          </a:xfrm>
        </p:spPr>
        <p:txBody>
          <a:bodyPr/>
          <a:lstStyle/>
          <a:p>
            <a:r>
              <a:rPr lang="en-US" dirty="0" smtClean="0"/>
              <a:t>RGB Color Scheme</a:t>
            </a:r>
          </a:p>
          <a:p>
            <a:pPr lvl="1"/>
            <a:r>
              <a:rPr lang="en-US" dirty="0" smtClean="0"/>
              <a:t>Theory every image contains Red, Green and Blue fundamental colors.</a:t>
            </a:r>
          </a:p>
          <a:p>
            <a:pPr lvl="2"/>
            <a:r>
              <a:rPr lang="en-US" dirty="0" smtClean="0"/>
              <a:t>Pixelated and mapped on screen with Red, Green and Blue pixels values</a:t>
            </a:r>
            <a:endParaRPr lang="en-US" dirty="0"/>
          </a:p>
          <a:p>
            <a:r>
              <a:rPr lang="en-US" dirty="0" smtClean="0"/>
              <a:t>RGB in </a:t>
            </a:r>
            <a:r>
              <a:rPr lang="en-US" dirty="0" err="1" smtClean="0"/>
              <a:t>SimpleCV</a:t>
            </a:r>
            <a:endParaRPr lang="en-US" dirty="0" smtClean="0"/>
          </a:p>
          <a:p>
            <a:pPr lvl="1"/>
            <a:r>
              <a:rPr lang="en-US" dirty="0" smtClean="0"/>
              <a:t>By importing </a:t>
            </a:r>
            <a:r>
              <a:rPr lang="en-US" dirty="0" err="1" smtClean="0"/>
              <a:t>simpleCV</a:t>
            </a:r>
            <a:r>
              <a:rPr lang="en-US" dirty="0" smtClean="0"/>
              <a:t> into our base code we can segment images into RGB components.</a:t>
            </a:r>
          </a:p>
          <a:p>
            <a:pPr lvl="1"/>
            <a:r>
              <a:rPr lang="en-US" dirty="0" smtClean="0"/>
              <a:t>Pushing back color in correlation with our object detection can allow us to segment our object and attain coordinates of the individual object minus its surrounding.</a:t>
            </a:r>
          </a:p>
        </p:txBody>
      </p:sp>
    </p:spTree>
    <p:extLst>
      <p:ext uri="{BB962C8B-B14F-4D97-AF65-F5344CB8AC3E}">
        <p14:creationId xmlns:p14="http://schemas.microsoft.com/office/powerpoint/2010/main" val="270132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Mapping/Manipulation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748118"/>
            <a:ext cx="8946541" cy="4195481"/>
          </a:xfrm>
        </p:spPr>
        <p:txBody>
          <a:bodyPr/>
          <a:lstStyle/>
          <a:p>
            <a:r>
              <a:rPr lang="en-US" dirty="0" smtClean="0"/>
              <a:t>HSV Color Scheme</a:t>
            </a:r>
          </a:p>
          <a:p>
            <a:pPr lvl="1"/>
            <a:r>
              <a:rPr lang="en-US" dirty="0" smtClean="0"/>
              <a:t>Hue, Saturation, Value</a:t>
            </a:r>
          </a:p>
          <a:p>
            <a:pPr lvl="2"/>
            <a:r>
              <a:rPr lang="en-US" dirty="0" smtClean="0"/>
              <a:t>Hue = Color in General</a:t>
            </a:r>
          </a:p>
          <a:p>
            <a:pPr lvl="2"/>
            <a:r>
              <a:rPr lang="en-US" dirty="0" smtClean="0"/>
              <a:t>Saturation = Presence of White</a:t>
            </a:r>
          </a:p>
          <a:p>
            <a:pPr lvl="2"/>
            <a:r>
              <a:rPr lang="en-US" dirty="0" smtClean="0"/>
              <a:t>Value = Brightness of Color</a:t>
            </a:r>
          </a:p>
          <a:p>
            <a:pPr lvl="1"/>
            <a:r>
              <a:rPr lang="en-US" dirty="0" smtClean="0"/>
              <a:t>HSV unlike RGB allows for a wider range of color and manipulation</a:t>
            </a:r>
          </a:p>
          <a:p>
            <a:pPr lvl="2"/>
            <a:r>
              <a:rPr lang="en-US" dirty="0" smtClean="0"/>
              <a:t>No need to segment using Red, Green and Blue. We can use direct values of color.</a:t>
            </a:r>
          </a:p>
          <a:p>
            <a:pPr lvl="2"/>
            <a:r>
              <a:rPr lang="en-US" dirty="0" smtClean="0"/>
              <a:t>HSV can be directly implemented and imported into python script using </a:t>
            </a:r>
            <a:r>
              <a:rPr lang="en-US" dirty="0" err="1" smtClean="0"/>
              <a:t>simpleCV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628" y="1276865"/>
            <a:ext cx="2608230" cy="195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48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and Testing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91599"/>
            <a:ext cx="8946541" cy="419548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Controlled conditions</a:t>
            </a:r>
          </a:p>
          <a:p>
            <a:pPr lvl="1"/>
            <a:r>
              <a:rPr lang="en-US" dirty="0" smtClean="0"/>
              <a:t>Perfect light</a:t>
            </a:r>
          </a:p>
          <a:p>
            <a:pPr lvl="1"/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Color of object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Testing RGB vs. HSV</a:t>
            </a:r>
            <a:endParaRPr lang="en-US" dirty="0"/>
          </a:p>
          <a:p>
            <a:pPr lvl="1"/>
            <a:r>
              <a:rPr lang="en-US" dirty="0" smtClean="0"/>
              <a:t>Histograms = Map of image in pixel values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Testing Object Tracking through the use of visual effects.</a:t>
            </a:r>
          </a:p>
          <a:p>
            <a:pPr lvl="1"/>
            <a:r>
              <a:rPr lang="en-US" dirty="0" smtClean="0"/>
              <a:t>Set color scheme to gray scale to perfect object detection.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Saving Coordinates of objects to text file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007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73</TotalTime>
  <Words>289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Computer Vision</vt:lpstr>
      <vt:lpstr>SimpleCV</vt:lpstr>
      <vt:lpstr>Object Tracking</vt:lpstr>
      <vt:lpstr>Object Tracking</vt:lpstr>
      <vt:lpstr>Color Mapping/Manipulation  </vt:lpstr>
      <vt:lpstr>Color Mapping/Manipulation</vt:lpstr>
      <vt:lpstr>Design and Testing Options</vt:lpstr>
    </vt:vector>
  </TitlesOfParts>
  <Company>North Dakota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</dc:title>
  <dc:creator>Bradley.Hoffmann.2</dc:creator>
  <cp:lastModifiedBy>Microsoft account</cp:lastModifiedBy>
  <cp:revision>7</cp:revision>
  <dcterms:created xsi:type="dcterms:W3CDTF">2015-05-05T19:38:55Z</dcterms:created>
  <dcterms:modified xsi:type="dcterms:W3CDTF">2015-05-06T05:27:00Z</dcterms:modified>
</cp:coreProperties>
</file>