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74" r:id="rId8"/>
    <p:sldId id="275" r:id="rId9"/>
    <p:sldId id="276" r:id="rId10"/>
    <p:sldId id="277" r:id="rId11"/>
    <p:sldId id="260" r:id="rId12"/>
    <p:sldId id="262" r:id="rId13"/>
    <p:sldId id="263" r:id="rId14"/>
    <p:sldId id="264" r:id="rId15"/>
    <p:sldId id="265" r:id="rId16"/>
    <p:sldId id="266" r:id="rId17"/>
    <p:sldId id="267" r:id="rId18"/>
    <p:sldId id="270" r:id="rId19"/>
    <p:sldId id="268" r:id="rId20"/>
    <p:sldId id="269" r:id="rId21"/>
    <p:sldId id="2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8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27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302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62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51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47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38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3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5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4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8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4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1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7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9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DA5F9-03E5-4738-AB34-94CDE1B2BED0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45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403 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Drew Massey</a:t>
            </a:r>
          </a:p>
          <a:p>
            <a:r>
              <a:rPr lang="en-US" dirty="0" smtClean="0"/>
              <a:t>Dale </a:t>
            </a:r>
            <a:r>
              <a:rPr lang="en-US" dirty="0" err="1" smtClean="0"/>
              <a:t>Bromenshenkel</a:t>
            </a:r>
            <a:endParaRPr lang="en-US" dirty="0" smtClean="0"/>
          </a:p>
          <a:p>
            <a:r>
              <a:rPr lang="en-US" dirty="0" smtClean="0"/>
              <a:t>Brad Hoffman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08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and Testing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91599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Controlled conditions</a:t>
            </a:r>
          </a:p>
          <a:p>
            <a:pPr lvl="1"/>
            <a:r>
              <a:rPr lang="en-US" dirty="0" smtClean="0"/>
              <a:t>Perfect light</a:t>
            </a:r>
          </a:p>
          <a:p>
            <a:pPr lvl="1"/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Color of object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Testing RGB vs. HSV</a:t>
            </a:r>
            <a:endParaRPr lang="en-US" dirty="0"/>
          </a:p>
          <a:p>
            <a:pPr lvl="1"/>
            <a:r>
              <a:rPr lang="en-US" dirty="0" smtClean="0"/>
              <a:t>Histograms = Map of image in pixel values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Testing Object Tracking through the use of visual effects.</a:t>
            </a:r>
          </a:p>
          <a:p>
            <a:pPr lvl="1"/>
            <a:r>
              <a:rPr lang="en-US" dirty="0" smtClean="0"/>
              <a:t>Set color scheme to gray scale to perfect object detection.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Saving Coordinates of objects to text file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25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content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Raspberry Pi Robot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188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Robot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robot has two powered wheels and a third to balance it.</a:t>
            </a:r>
          </a:p>
          <a:p>
            <a:r>
              <a:rPr lang="en-US" dirty="0"/>
              <a:t>Each wheel will be powered by a DC motor.</a:t>
            </a:r>
          </a:p>
          <a:p>
            <a:r>
              <a:rPr lang="en-US" dirty="0"/>
              <a:t>These DC motors will be connected to a couple H-bridges that will allow them to spin both forward and backwards.</a:t>
            </a:r>
          </a:p>
          <a:p>
            <a:r>
              <a:rPr lang="en-US" dirty="0"/>
              <a:t>The movements will be executed by the Pi, with commands sent from a PC.</a:t>
            </a:r>
          </a:p>
          <a:p>
            <a:r>
              <a:rPr lang="en-US" dirty="0"/>
              <a:t>The robot will be completely wireless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680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Specifics- Motors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These DC motors are capable of 200mA for a 6v input</a:t>
            </a:r>
          </a:p>
          <a:p>
            <a:r>
              <a:rPr lang="en-US" dirty="0"/>
              <a:t>They can move .4 Kg/cm</a:t>
            </a:r>
          </a:p>
          <a:p>
            <a:r>
              <a:rPr lang="en-US" dirty="0"/>
              <a:t>The wheels snap right on to the output</a:t>
            </a:r>
          </a:p>
          <a:p>
            <a:r>
              <a:rPr lang="en-US" dirty="0"/>
              <a:t>There is a 1:48 gear ratio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906" y="2087563"/>
            <a:ext cx="3698051" cy="370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372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Specifics- Raspberry 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robot will be controlled by a Raspberry Pi 2</a:t>
            </a:r>
          </a:p>
          <a:p>
            <a:r>
              <a:rPr lang="en-US" dirty="0"/>
              <a:t>The GPIO pins of the Raspberry Pi will be the way the software will interact with the hardware</a:t>
            </a:r>
          </a:p>
          <a:p>
            <a:r>
              <a:rPr lang="en-US" dirty="0"/>
              <a:t>The Pi will be controlled wirelessly through SSH with a USB Wi-Fi dongle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933" y="4175763"/>
            <a:ext cx="2309812" cy="196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830" y="4175763"/>
            <a:ext cx="3902075" cy="221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831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GPIO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Raspberry Pi is equipped with 40 pins 17 of which are GPIO </a:t>
            </a:r>
          </a:p>
          <a:p>
            <a:r>
              <a:rPr lang="en-US" dirty="0"/>
              <a:t>The motors will be controlled from GPIO pins 17, 18, 22, 23</a:t>
            </a:r>
          </a:p>
          <a:p>
            <a:r>
              <a:rPr lang="en-US" dirty="0"/>
              <a:t>4 pins are needed because 17 and 18 control one motor forward and reverse and 22 and 23 for the other motor</a:t>
            </a:r>
          </a:p>
          <a:p>
            <a:r>
              <a:rPr lang="en-US" dirty="0"/>
              <a:t>The GPIO pins output 3.3v 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002" y="2378670"/>
            <a:ext cx="4285859" cy="3121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3126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Ryanteck Motor control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6785966" cy="3695136"/>
          </a:xfrm>
        </p:spPr>
        <p:txBody>
          <a:bodyPr/>
          <a:lstStyle/>
          <a:p>
            <a:r>
              <a:rPr lang="en-US" dirty="0"/>
              <a:t>This is a pre-built board specifically for the Raspberry Pi</a:t>
            </a:r>
          </a:p>
          <a:p>
            <a:r>
              <a:rPr lang="en-US" dirty="0"/>
              <a:t>Its purpose is to control two motors and allow them to go forward and backwards</a:t>
            </a:r>
          </a:p>
          <a:p>
            <a:r>
              <a:rPr lang="en-US" dirty="0"/>
              <a:t>Allows for a separate source of power to drive the motors, because the Pi cannot supply enough current.</a:t>
            </a:r>
          </a:p>
          <a:p>
            <a:r>
              <a:rPr lang="en-US" dirty="0"/>
              <a:t>The board uses the TI chip SN754410NE, which is a quadruple high-current half-H driver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795" y="2388595"/>
            <a:ext cx="2762250" cy="287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765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for the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designing the body of the robot to house the components.</a:t>
            </a:r>
          </a:p>
          <a:p>
            <a:r>
              <a:rPr lang="en-US" dirty="0"/>
              <a:t>The body will be 3D printed.</a:t>
            </a:r>
          </a:p>
          <a:p>
            <a:r>
              <a:rPr lang="en-US" dirty="0"/>
              <a:t>The top will have two distinguishable marks on it that the camera will be able to detect for location and direction.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97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for the robot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Raspberry Pi Power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Raspberry Pi requires 5 volts to run from a standard micro USB port</a:t>
            </a:r>
          </a:p>
          <a:p>
            <a:r>
              <a:rPr lang="en-US" dirty="0"/>
              <a:t>For this we thought a portable USB charging pack would work the best</a:t>
            </a:r>
          </a:p>
          <a:p>
            <a:r>
              <a:rPr lang="en-US" dirty="0"/>
              <a:t>These charging packs are commonly used for cell phones and output 5 volts</a:t>
            </a:r>
          </a:p>
          <a:p>
            <a:r>
              <a:rPr lang="en-US" dirty="0"/>
              <a:t>I had one on hand that had a capacity of 2200mAh</a:t>
            </a:r>
          </a:p>
          <a:p>
            <a:r>
              <a:rPr lang="en-US" dirty="0"/>
              <a:t>After testing it lasted over 2 hours before needing a charge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Motor Power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 motors operate at 6 volts so the USB power pack could have probably worked but we decided to go with batteries instead</a:t>
            </a:r>
          </a:p>
          <a:p>
            <a:r>
              <a:rPr lang="en-US" dirty="0"/>
              <a:t>4 AA batteries in series output 6 volts and are a perfect solution to power the motors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11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the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26468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code that is on the Pi is written in python.</a:t>
            </a:r>
          </a:p>
          <a:p>
            <a:r>
              <a:rPr lang="en-US" dirty="0"/>
              <a:t>The robot is coded to have 5 main actions: Forward, Reverse, Turn Left, Turn Right, and Stop.</a:t>
            </a:r>
          </a:p>
          <a:p>
            <a:r>
              <a:rPr lang="en-US" dirty="0"/>
              <a:t>We set it up to react to keyboard inputs in such a way that: W=forward, S= Reverse, A=Left, D=Right, Q= Stop.</a:t>
            </a:r>
          </a:p>
          <a:p>
            <a:r>
              <a:rPr lang="en-US" dirty="0"/>
              <a:t>GPIO pins 17 and 18 are for motor 1 and 22 and 23 are for motor 2. 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636657"/>
              </p:ext>
            </p:extLst>
          </p:nvPr>
        </p:nvGraphicFramePr>
        <p:xfrm>
          <a:off x="746332" y="4720602"/>
          <a:ext cx="10790490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8415"/>
                <a:gridCol w="1798415"/>
                <a:gridCol w="1798415"/>
                <a:gridCol w="1798415"/>
                <a:gridCol w="1798415"/>
                <a:gridCol w="1798415"/>
              </a:tblGrid>
              <a:tr h="172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Forward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Reverse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Turn</a:t>
                      </a:r>
                      <a:r>
                        <a:rPr lang="en-US" baseline="0" dirty="0" smtClean="0"/>
                        <a:t> 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Turn 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Stop</a:t>
                      </a:r>
                      <a:endParaRPr lang="en-US" dirty="0"/>
                    </a:p>
                  </a:txBody>
                  <a:tcPr/>
                </a:tc>
              </a:tr>
              <a:tr h="172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GPIO 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</a:tr>
              <a:tr h="172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GPIO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172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GPIO</a:t>
                      </a:r>
                      <a:r>
                        <a:rPr lang="en-US" baseline="0" dirty="0" smtClean="0"/>
                        <a:t> 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172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GPIO</a:t>
                      </a:r>
                      <a:r>
                        <a:rPr lang="en-US" baseline="0" dirty="0" smtClean="0"/>
                        <a:t> 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75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20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Pi needs to be able to receive commands wirelessly.</a:t>
            </a:r>
          </a:p>
          <a:p>
            <a:r>
              <a:rPr lang="en-US" dirty="0"/>
              <a:t>We researched many ways to do this and found a solution that works over the network that both the PC that is sending the commands and the Pi are connected to. </a:t>
            </a:r>
          </a:p>
          <a:p>
            <a:r>
              <a:rPr lang="en-US" dirty="0"/>
              <a:t>The way we are doing it is through an SSH connection using PuTTy and using the python module called SendKeys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76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87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61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content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Computer 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5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68032"/>
            <a:ext cx="8946541" cy="4195481"/>
          </a:xfrm>
        </p:spPr>
        <p:txBody>
          <a:bodyPr/>
          <a:lstStyle/>
          <a:p>
            <a:r>
              <a:rPr lang="en-US" dirty="0" smtClean="0"/>
              <a:t>Overview</a:t>
            </a:r>
          </a:p>
          <a:p>
            <a:endParaRPr lang="en-US" dirty="0" smtClean="0"/>
          </a:p>
          <a:p>
            <a:pPr lvl="1"/>
            <a:r>
              <a:rPr lang="en-US" dirty="0" err="1" smtClean="0"/>
              <a:t>SimpleCV</a:t>
            </a:r>
            <a:r>
              <a:rPr lang="en-US" dirty="0" smtClean="0"/>
              <a:t> is an open source computer vision library that can implement </a:t>
            </a:r>
            <a:r>
              <a:rPr lang="en-US" dirty="0" err="1" smtClean="0"/>
              <a:t>OpenCV</a:t>
            </a:r>
            <a:r>
              <a:rPr lang="en-US" dirty="0" smtClean="0"/>
              <a:t> without a high learning curve.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Built in commands allow the use for display augmenting, image/video processing, object tracking, color mapping, color manipulation, data storage and extraction, </a:t>
            </a:r>
            <a:r>
              <a:rPr lang="en-US" dirty="0" err="1" smtClean="0"/>
              <a:t>ect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implement this library into python scripts.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7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Tracking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7357" y="1635008"/>
            <a:ext cx="6166635" cy="468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3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87952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Combined object tracking techniques</a:t>
            </a:r>
          </a:p>
          <a:p>
            <a:pPr lvl="1"/>
            <a:r>
              <a:rPr lang="en-US" dirty="0" smtClean="0"/>
              <a:t>Blobs</a:t>
            </a:r>
          </a:p>
          <a:p>
            <a:pPr lvl="2"/>
            <a:r>
              <a:rPr lang="en-US" dirty="0" smtClean="0"/>
              <a:t>The blobs command is a predetermined script that allows for object detection. </a:t>
            </a:r>
          </a:p>
          <a:p>
            <a:pPr lvl="2"/>
            <a:r>
              <a:rPr lang="en-US" dirty="0" smtClean="0"/>
              <a:t>By implementing this command we do not have to re-invent the wheel.</a:t>
            </a:r>
          </a:p>
          <a:p>
            <a:pPr lvl="2"/>
            <a:r>
              <a:rPr lang="en-US" dirty="0" smtClean="0"/>
              <a:t>Ability to detect different geometric shapes, color, edges, data each blob contains.</a:t>
            </a:r>
          </a:p>
          <a:p>
            <a:pPr lvl="1"/>
            <a:r>
              <a:rPr lang="en-US" dirty="0" smtClean="0"/>
              <a:t>Camera/Display</a:t>
            </a:r>
          </a:p>
          <a:p>
            <a:pPr lvl="2"/>
            <a:r>
              <a:rPr lang="en-US" dirty="0" smtClean="0"/>
              <a:t>Allow the use to open and manipulate video through display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2"/>
            <a:r>
              <a:rPr lang="en-US" dirty="0" smtClean="0"/>
              <a:t>HSV and RGB color schemes</a:t>
            </a:r>
          </a:p>
          <a:p>
            <a:pPr lvl="2"/>
            <a:r>
              <a:rPr lang="en-US" dirty="0" err="1" smtClean="0"/>
              <a:t>Historgrams</a:t>
            </a:r>
            <a:endParaRPr lang="en-US" dirty="0" smtClean="0"/>
          </a:p>
          <a:p>
            <a:pPr lvl="2"/>
            <a:r>
              <a:rPr lang="en-US" dirty="0" smtClean="0"/>
              <a:t>Image segmentation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33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Mapping/Manipulation	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962302"/>
            <a:ext cx="8946541" cy="4195481"/>
          </a:xfrm>
        </p:spPr>
        <p:txBody>
          <a:bodyPr/>
          <a:lstStyle/>
          <a:p>
            <a:r>
              <a:rPr lang="en-US" dirty="0" smtClean="0"/>
              <a:t>RGB Color Scheme</a:t>
            </a:r>
          </a:p>
          <a:p>
            <a:pPr lvl="1"/>
            <a:r>
              <a:rPr lang="en-US" dirty="0" smtClean="0"/>
              <a:t>Theory every image contains Red, Green and Blue fundamental colors.</a:t>
            </a:r>
          </a:p>
          <a:p>
            <a:pPr lvl="2"/>
            <a:r>
              <a:rPr lang="en-US" dirty="0" smtClean="0"/>
              <a:t>Pixelated and mapped on screen with Red, Green and Blue pixels values</a:t>
            </a:r>
            <a:endParaRPr lang="en-US" dirty="0"/>
          </a:p>
          <a:p>
            <a:r>
              <a:rPr lang="en-US" dirty="0" smtClean="0"/>
              <a:t>RGB in </a:t>
            </a:r>
            <a:r>
              <a:rPr lang="en-US" dirty="0" err="1" smtClean="0"/>
              <a:t>SimpleCV</a:t>
            </a:r>
            <a:endParaRPr lang="en-US" dirty="0" smtClean="0"/>
          </a:p>
          <a:p>
            <a:pPr lvl="1"/>
            <a:r>
              <a:rPr lang="en-US" dirty="0" smtClean="0"/>
              <a:t>By importing </a:t>
            </a:r>
            <a:r>
              <a:rPr lang="en-US" dirty="0" err="1" smtClean="0"/>
              <a:t>simpleCV</a:t>
            </a:r>
            <a:r>
              <a:rPr lang="en-US" dirty="0" smtClean="0"/>
              <a:t> into our base code we can segment images into RGB components.</a:t>
            </a:r>
          </a:p>
          <a:p>
            <a:pPr lvl="1"/>
            <a:r>
              <a:rPr lang="en-US" dirty="0" smtClean="0"/>
              <a:t>Pushing back color in correlation with our object detection can allow us to segment our object and attain coordinates of the individual object minus its surrounding.</a:t>
            </a:r>
          </a:p>
        </p:txBody>
      </p:sp>
    </p:spTree>
    <p:extLst>
      <p:ext uri="{BB962C8B-B14F-4D97-AF65-F5344CB8AC3E}">
        <p14:creationId xmlns:p14="http://schemas.microsoft.com/office/powerpoint/2010/main" val="390474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Mapping/Manipulation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48118"/>
            <a:ext cx="8946541" cy="4195481"/>
          </a:xfrm>
        </p:spPr>
        <p:txBody>
          <a:bodyPr/>
          <a:lstStyle/>
          <a:p>
            <a:r>
              <a:rPr lang="en-US" dirty="0" smtClean="0"/>
              <a:t>HSV Color Scheme</a:t>
            </a:r>
          </a:p>
          <a:p>
            <a:pPr lvl="1"/>
            <a:r>
              <a:rPr lang="en-US" dirty="0" smtClean="0"/>
              <a:t>Hue, Saturation, Value</a:t>
            </a:r>
          </a:p>
          <a:p>
            <a:pPr lvl="2"/>
            <a:r>
              <a:rPr lang="en-US" dirty="0" smtClean="0"/>
              <a:t>Hue = Color in General</a:t>
            </a:r>
          </a:p>
          <a:p>
            <a:pPr lvl="2"/>
            <a:r>
              <a:rPr lang="en-US" dirty="0" smtClean="0"/>
              <a:t>Saturation = Presence of White</a:t>
            </a:r>
          </a:p>
          <a:p>
            <a:pPr lvl="2"/>
            <a:r>
              <a:rPr lang="en-US" dirty="0" smtClean="0"/>
              <a:t>Value = Brightness of Color</a:t>
            </a:r>
          </a:p>
          <a:p>
            <a:pPr lvl="1"/>
            <a:r>
              <a:rPr lang="en-US" dirty="0" smtClean="0"/>
              <a:t>HSV unlike RGB allows for a wider range of color and manipulation</a:t>
            </a:r>
          </a:p>
          <a:p>
            <a:pPr lvl="2"/>
            <a:r>
              <a:rPr lang="en-US" dirty="0" smtClean="0"/>
              <a:t>No need to segment using Red, Green and Blue. We can use direct values of color.</a:t>
            </a:r>
          </a:p>
          <a:p>
            <a:pPr lvl="2"/>
            <a:r>
              <a:rPr lang="en-US" dirty="0" smtClean="0"/>
              <a:t>HSV can be directly implemented and imported into python script using </a:t>
            </a:r>
            <a:r>
              <a:rPr lang="en-US" dirty="0" err="1" smtClean="0"/>
              <a:t>simpleCV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214" y="1690347"/>
            <a:ext cx="2608230" cy="195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3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33</TotalTime>
  <Words>920</Words>
  <Application>Microsoft Office PowerPoint</Application>
  <PresentationFormat>Widescreen</PresentationFormat>
  <Paragraphs>137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Bookman Old Style</vt:lpstr>
      <vt:lpstr>Rockwell</vt:lpstr>
      <vt:lpstr>Damask</vt:lpstr>
      <vt:lpstr>403 FINAL PRESENTATION</vt:lpstr>
      <vt:lpstr>Introduction</vt:lpstr>
      <vt:lpstr>Requirements</vt:lpstr>
      <vt:lpstr>Technical content</vt:lpstr>
      <vt:lpstr>SimpleCV</vt:lpstr>
      <vt:lpstr>Object Tracking</vt:lpstr>
      <vt:lpstr>Object Tracking</vt:lpstr>
      <vt:lpstr>Color Mapping/Manipulation  </vt:lpstr>
      <vt:lpstr>Color Mapping/Manipulation</vt:lpstr>
      <vt:lpstr>Design and Testing Options</vt:lpstr>
      <vt:lpstr>Technical content</vt:lpstr>
      <vt:lpstr>Overview of Robot </vt:lpstr>
      <vt:lpstr>Specifics- Motors</vt:lpstr>
      <vt:lpstr>Specifics- Raspberry Pi</vt:lpstr>
      <vt:lpstr>Raspberry Pi GPIO </vt:lpstr>
      <vt:lpstr>Ryanteck Motor control board</vt:lpstr>
      <vt:lpstr>Body for the robot</vt:lpstr>
      <vt:lpstr>Power for the robot</vt:lpstr>
      <vt:lpstr>Code for the robot</vt:lpstr>
      <vt:lpstr>Wireless Interaction</vt:lpstr>
      <vt:lpstr>Technical Content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Report</dc:title>
  <dc:creator>James Massey</dc:creator>
  <cp:lastModifiedBy>Microsoft account</cp:lastModifiedBy>
  <cp:revision>16</cp:revision>
  <dcterms:created xsi:type="dcterms:W3CDTF">2015-04-16T05:56:54Z</dcterms:created>
  <dcterms:modified xsi:type="dcterms:W3CDTF">2015-05-07T13:42:41Z</dcterms:modified>
</cp:coreProperties>
</file>