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403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Bromenshenkel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Ryanteck Motor 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785966" cy="3695136"/>
          </a:xfrm>
        </p:spPr>
        <p:txBody>
          <a:bodyPr/>
          <a:lstStyle/>
          <a:p>
            <a:r>
              <a:rPr lang="en-US" dirty="0"/>
              <a:t>This is a pre-built board specifically for the Raspberry Pi</a:t>
            </a:r>
          </a:p>
          <a:p>
            <a:r>
              <a:rPr lang="en-US" dirty="0"/>
              <a:t>Its purpose is to control two motors and allow them to go forward and backwards</a:t>
            </a:r>
          </a:p>
          <a:p>
            <a:r>
              <a:rPr lang="en-US" dirty="0"/>
              <a:t>Allows for a separate source of power to drive the motors, because the Pi cannot supply enough current.</a:t>
            </a:r>
          </a:p>
          <a:p>
            <a:r>
              <a:rPr lang="en-US" dirty="0"/>
              <a:t>The board uses the TI chip SN754410NE, which is a quadruple high-current half-H driver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95" y="2388595"/>
            <a:ext cx="276225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designing the body of the robot to house the components.</a:t>
            </a:r>
          </a:p>
          <a:p>
            <a:r>
              <a:rPr lang="en-US" dirty="0"/>
              <a:t>The body will be 3D printed.</a:t>
            </a:r>
          </a:p>
          <a:p>
            <a:r>
              <a:rPr lang="en-US" dirty="0"/>
              <a:t>The top will have two distinguishable marks on it that the camera will be able to detect for location and direction.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 the robot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Power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Raspberry Pi requires 5 volts to run from a standard micro USB port</a:t>
            </a:r>
          </a:p>
          <a:p>
            <a:r>
              <a:rPr lang="en-US" dirty="0"/>
              <a:t>For this we thought a portable USB charging pack would work the best</a:t>
            </a:r>
          </a:p>
          <a:p>
            <a:r>
              <a:rPr lang="en-US" dirty="0"/>
              <a:t>These charging packs are commonly used for cell phones and output 5 volts</a:t>
            </a:r>
          </a:p>
          <a:p>
            <a:r>
              <a:rPr lang="en-US" dirty="0"/>
              <a:t>I had one on hand that had a capacity of 2200mAh</a:t>
            </a:r>
          </a:p>
          <a:p>
            <a:r>
              <a:rPr lang="en-US" dirty="0"/>
              <a:t>After testing it lasted over 2 hours before needing a charge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Motor Power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motors operate at 6 volts so the USB power pack could have probably worked but we decided to go with batteries instead</a:t>
            </a:r>
          </a:p>
          <a:p>
            <a:r>
              <a:rPr lang="en-US" dirty="0"/>
              <a:t>4 AA batteries in series output 6 volts and are a perfect solution to power the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46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that is on the Pi is written in python.</a:t>
            </a:r>
          </a:p>
          <a:p>
            <a:r>
              <a:rPr lang="en-US" dirty="0"/>
              <a:t>The robot is coded to have 5 main actions: Forward, Reverse, Turn Left, Turn Right, and Stop.</a:t>
            </a:r>
          </a:p>
          <a:p>
            <a:r>
              <a:rPr lang="en-US" dirty="0"/>
              <a:t>We set it up to react to keyboard inputs in such a way that: W=forward, S= Reverse, A=Left, D=Right, Q= Stop.</a:t>
            </a:r>
          </a:p>
          <a:p>
            <a:r>
              <a:rPr lang="en-US" dirty="0"/>
              <a:t>GPIO pins 17 and 18 are for motor 1 and 22 and 23 are for motor 2.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36657"/>
              </p:ext>
            </p:extLst>
          </p:nvPr>
        </p:nvGraphicFramePr>
        <p:xfrm>
          <a:off x="746332" y="4720602"/>
          <a:ext cx="1079049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415"/>
                <a:gridCol w="1798415"/>
                <a:gridCol w="1798415"/>
                <a:gridCol w="1798415"/>
                <a:gridCol w="1798415"/>
                <a:gridCol w="1798415"/>
              </a:tblGrid>
              <a:tr h="172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 needs to be able to receive commands wirelessly.</a:t>
            </a:r>
          </a:p>
          <a:p>
            <a:r>
              <a:rPr lang="en-US" dirty="0"/>
              <a:t>We researched many ways to do this and found a solution that works over the network that both the PC that is sending the commands and the Pi are connected to. </a:t>
            </a:r>
          </a:p>
          <a:p>
            <a:r>
              <a:rPr lang="en-US" dirty="0"/>
              <a:t>The way we are doing it is through an SSH connection using PuTTy and using the python module called SendKeys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7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Robot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has two powered wheels and a third to balance it.</a:t>
            </a:r>
          </a:p>
          <a:p>
            <a:r>
              <a:rPr lang="en-US" dirty="0"/>
              <a:t>Each wheel will be powered by a DC motor.</a:t>
            </a:r>
          </a:p>
          <a:p>
            <a:r>
              <a:rPr lang="en-US" dirty="0"/>
              <a:t>These DC motors will be connected to a couple H-bridges that will allow them to spin both forward and backwards.</a:t>
            </a:r>
          </a:p>
          <a:p>
            <a:r>
              <a:rPr lang="en-US" dirty="0"/>
              <a:t>The movements will be executed by the Pi, with commands sent from a PC.</a:t>
            </a:r>
          </a:p>
          <a:p>
            <a:r>
              <a:rPr lang="en-US" dirty="0"/>
              <a:t>The robot will be completely wireless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Motors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DC motors are capable of 200mA for a 6v input</a:t>
            </a:r>
          </a:p>
          <a:p>
            <a:r>
              <a:rPr lang="en-US" dirty="0"/>
              <a:t>They can move .4 Kg/cm</a:t>
            </a:r>
          </a:p>
          <a:p>
            <a:r>
              <a:rPr lang="en-US" dirty="0"/>
              <a:t>The wheels snap right on to the output</a:t>
            </a:r>
          </a:p>
          <a:p>
            <a:r>
              <a:rPr lang="en-US" dirty="0"/>
              <a:t>There is a 1:48 gear ratio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06" y="2087563"/>
            <a:ext cx="3698051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3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will be controlled by a Raspberry Pi 2</a:t>
            </a:r>
          </a:p>
          <a:p>
            <a:r>
              <a:rPr lang="en-US" dirty="0"/>
              <a:t>The GPIO pins of the Raspberry Pi will be the way the software will interact with the hardware</a:t>
            </a:r>
          </a:p>
          <a:p>
            <a:r>
              <a:rPr lang="en-US" dirty="0"/>
              <a:t>The Pi will be controlled wirelessly through SSH with a USB Wi-Fi dongle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33" y="4175763"/>
            <a:ext cx="2309812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30" y="4175763"/>
            <a:ext cx="3902075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GPIO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Raspberry Pi is equipped with 40 pins 17 of which are GPIO </a:t>
            </a:r>
          </a:p>
          <a:p>
            <a:r>
              <a:rPr lang="en-US" dirty="0"/>
              <a:t>The motors will be controlled from GPIO pins 17, 18, 22, 23</a:t>
            </a:r>
          </a:p>
          <a:p>
            <a:r>
              <a:rPr lang="en-US" dirty="0"/>
              <a:t>4 pins are needed because 17 and 18 control one motor forward and reverse and 22 and 23 for the other motor</a:t>
            </a:r>
          </a:p>
          <a:p>
            <a:r>
              <a:rPr lang="en-US" dirty="0"/>
              <a:t>The GPIO pins output 3.3v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02" y="2378670"/>
            <a:ext cx="4285859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126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</TotalTime>
  <Words>635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Damask</vt:lpstr>
      <vt:lpstr>403 FINAL PRESENTATION</vt:lpstr>
      <vt:lpstr>Introduction</vt:lpstr>
      <vt:lpstr>Requirements</vt:lpstr>
      <vt:lpstr>Technical content</vt:lpstr>
      <vt:lpstr>Technical content</vt:lpstr>
      <vt:lpstr>Overview of Robot </vt:lpstr>
      <vt:lpstr>Specifics- Motors</vt:lpstr>
      <vt:lpstr>Specifics- Raspberry Pi</vt:lpstr>
      <vt:lpstr>Raspberry Pi GPIO </vt:lpstr>
      <vt:lpstr>Ryanteck Motor control board</vt:lpstr>
      <vt:lpstr>Body for the robot</vt:lpstr>
      <vt:lpstr>Power for the robot</vt:lpstr>
      <vt:lpstr>Code for the robot</vt:lpstr>
      <vt:lpstr>Wireless Interaction</vt:lpstr>
      <vt:lpstr>Technical 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DaSTUD101</cp:lastModifiedBy>
  <cp:revision>15</cp:revision>
  <dcterms:created xsi:type="dcterms:W3CDTF">2015-04-16T05:56:54Z</dcterms:created>
  <dcterms:modified xsi:type="dcterms:W3CDTF">2015-05-07T02:40:37Z</dcterms:modified>
</cp:coreProperties>
</file>