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0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1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7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8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4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9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A5F9-03E5-4738-AB34-94CDE1B2BED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Drew Massey</a:t>
            </a:r>
          </a:p>
          <a:p>
            <a:r>
              <a:rPr lang="en-US" dirty="0" smtClean="0"/>
              <a:t>Dale </a:t>
            </a:r>
            <a:r>
              <a:rPr lang="en-US" dirty="0" err="1" smtClean="0"/>
              <a:t>Bromenshenkel</a:t>
            </a:r>
            <a:endParaRPr lang="en-US" dirty="0" smtClean="0"/>
          </a:p>
          <a:p>
            <a:r>
              <a:rPr lang="en-US" dirty="0" smtClean="0"/>
              <a:t>Brad Hoffman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0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Main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system which can take in camera input, process the image, and use the data to drive a robot.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07" y="3431177"/>
            <a:ext cx="3558903" cy="2669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43" y="3660188"/>
            <a:ext cx="3921112" cy="22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2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Current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Code Repository</a:t>
            </a:r>
          </a:p>
          <a:p>
            <a:r>
              <a:rPr lang="en-US" dirty="0" smtClean="0"/>
              <a:t>Prototype area</a:t>
            </a:r>
          </a:p>
          <a:p>
            <a:r>
              <a:rPr lang="en-US" dirty="0" smtClean="0"/>
              <a:t>Little Robot</a:t>
            </a:r>
          </a:p>
          <a:p>
            <a:r>
              <a:rPr lang="en-US" dirty="0" err="1" smtClean="0"/>
              <a:t>SimpleCV</a:t>
            </a:r>
            <a:r>
              <a:rPr lang="en-US" dirty="0" smtClean="0"/>
              <a:t> Python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72" y="40122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6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SImpleCV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Computer Vision</a:t>
            </a:r>
          </a:p>
          <a:p>
            <a:r>
              <a:rPr lang="en-US" dirty="0" smtClean="0"/>
              <a:t>Python Module</a:t>
            </a:r>
          </a:p>
          <a:p>
            <a:pPr lvl="1"/>
            <a:r>
              <a:rPr lang="en-US" dirty="0" smtClean="0"/>
              <a:t>Dependencies: 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SvgWrite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Ball Track</a:t>
            </a:r>
          </a:p>
          <a:p>
            <a:pPr lvl="1"/>
            <a:r>
              <a:rPr lang="en-US" dirty="0" smtClean="0"/>
              <a:t>Tracks a ball around the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756" y="513806"/>
            <a:ext cx="3030803" cy="1974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489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1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code into Jenkins</a:t>
            </a:r>
          </a:p>
          <a:p>
            <a:pPr lvl="1"/>
            <a:r>
              <a:rPr lang="en-US" dirty="0" smtClean="0"/>
              <a:t>Allow continuous integration of code</a:t>
            </a:r>
          </a:p>
          <a:p>
            <a:r>
              <a:rPr lang="en-US" dirty="0" smtClean="0"/>
              <a:t>Scale up design area</a:t>
            </a:r>
          </a:p>
          <a:p>
            <a:pPr lvl="1"/>
            <a:r>
              <a:rPr lang="en-US" dirty="0" smtClean="0"/>
              <a:t>Build a bigger testing area</a:t>
            </a:r>
          </a:p>
          <a:p>
            <a:r>
              <a:rPr lang="en-US" dirty="0" smtClean="0"/>
              <a:t>Give robot more abilities</a:t>
            </a:r>
          </a:p>
          <a:p>
            <a:pPr lvl="1"/>
            <a:r>
              <a:rPr lang="en-US" dirty="0" smtClean="0"/>
              <a:t>Interact more with environment</a:t>
            </a:r>
          </a:p>
          <a:p>
            <a:r>
              <a:rPr lang="en-US" dirty="0" smtClean="0"/>
              <a:t>Integrate </a:t>
            </a:r>
            <a:r>
              <a:rPr lang="en-US" dirty="0" err="1" smtClean="0"/>
              <a:t>SimpleCV</a:t>
            </a:r>
            <a:r>
              <a:rPr lang="en-US" dirty="0" smtClean="0"/>
              <a:t> into Blender for </a:t>
            </a:r>
            <a:r>
              <a:rPr lang="en-US" dirty="0" err="1" smtClean="0"/>
              <a:t>realtime</a:t>
            </a:r>
            <a:r>
              <a:rPr lang="en-US" dirty="0" smtClean="0"/>
              <a:t> 3D data.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60" y="424520"/>
            <a:ext cx="1642048" cy="2577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94" y="3117669"/>
            <a:ext cx="3878775" cy="129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346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</TotalTime>
  <Words>108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Midterm Report</vt:lpstr>
      <vt:lpstr>Main Objective</vt:lpstr>
      <vt:lpstr>Current Setup</vt:lpstr>
      <vt:lpstr>SImpleCV</vt:lpstr>
      <vt:lpstr>Robot</vt:lpstr>
      <vt:lpstr>Future 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Report</dc:title>
  <dc:creator>James Massey</dc:creator>
  <cp:lastModifiedBy>James Massey</cp:lastModifiedBy>
  <cp:revision>12</cp:revision>
  <dcterms:created xsi:type="dcterms:W3CDTF">2015-04-16T05:56:54Z</dcterms:created>
  <dcterms:modified xsi:type="dcterms:W3CDTF">2015-04-16T06:14:24Z</dcterms:modified>
</cp:coreProperties>
</file>