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9" r:id="rId6"/>
    <p:sldId id="261" r:id="rId7"/>
    <p:sldId id="270" r:id="rId8"/>
    <p:sldId id="271" r:id="rId9"/>
    <p:sldId id="263" r:id="rId10"/>
    <p:sldId id="273" r:id="rId11"/>
    <p:sldId id="272" r:id="rId12"/>
    <p:sldId id="265" r:id="rId13"/>
    <p:sldId id="274" r:id="rId14"/>
    <p:sldId id="276" r:id="rId15"/>
    <p:sldId id="278" r:id="rId16"/>
    <p:sldId id="279" r:id="rId17"/>
    <p:sldId id="284" r:id="rId18"/>
    <p:sldId id="294" r:id="rId19"/>
    <p:sldId id="285" r:id="rId20"/>
    <p:sldId id="286" r:id="rId21"/>
    <p:sldId id="296" r:id="rId22"/>
    <p:sldId id="288" r:id="rId23"/>
    <p:sldId id="289" r:id="rId24"/>
    <p:sldId id="290" r:id="rId25"/>
    <p:sldId id="291" r:id="rId26"/>
    <p:sldId id="292" r:id="rId27"/>
    <p:sldId id="282" r:id="rId28"/>
    <p:sldId id="295" r:id="rId29"/>
    <p:sldId id="267" r:id="rId30"/>
    <p:sldId id="268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F5C44-B504-4E3E-9B5E-31ABCCD3A72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C2649-44C3-4DE4-934F-573DF911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EBA6-CD66-46B0-B01A-3FC7A9445C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Design:</a:t>
            </a:r>
          </a:p>
          <a:p>
            <a:r>
              <a:rPr lang="en-US" dirty="0" smtClean="0"/>
              <a:t>        Include a deployment diagram that provides overview of the entire system (hardware / software components)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F124-A266-4ADE-87BB-0A35258141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Implementation:</a:t>
            </a:r>
          </a:p>
          <a:p>
            <a:r>
              <a:rPr lang="en-US" dirty="0" smtClean="0"/>
              <a:t>        List down various development tools &amp; technologies you are using in your project</a:t>
            </a:r>
          </a:p>
          <a:p>
            <a:r>
              <a:rPr lang="en-US" dirty="0" smtClean="0"/>
              <a:t>        Point out if you are using any coding standards / best practices</a:t>
            </a:r>
          </a:p>
          <a:p>
            <a:r>
              <a:rPr lang="en-US" dirty="0" smtClean="0"/>
              <a:t>        List down various libraries / components / web services that you have identified / decided to use in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F124-A266-4ADE-87BB-0A35258141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Senior Design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dirty="0"/>
              <a:t>Final Year Project Management System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 smtClean="0"/>
              <a:t>Supervised By</a:t>
            </a:r>
            <a:r>
              <a:rPr lang="en-US" sz="1400" dirty="0"/>
              <a:t>: : </a:t>
            </a:r>
            <a:r>
              <a:rPr lang="en-US" sz="1400" dirty="0" err="1"/>
              <a:t>Zeeshan</a:t>
            </a:r>
            <a:r>
              <a:rPr lang="en-US" sz="1400" dirty="0"/>
              <a:t> </a:t>
            </a:r>
            <a:r>
              <a:rPr lang="en-US" sz="1400" dirty="0" err="1"/>
              <a:t>Sabir</a:t>
            </a:r>
            <a:r>
              <a:rPr lang="en-US" sz="1400" dirty="0"/>
              <a:t> (Teaching Fellow)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 smtClean="0"/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Students don’t have any idea of previous projects ideas, status and information</a:t>
            </a:r>
          </a:p>
          <a:p>
            <a:pPr eaLnBrk="1" hangingPunct="1"/>
            <a:r>
              <a:rPr lang="en-US" dirty="0" smtClean="0"/>
              <a:t>No platform containing </a:t>
            </a:r>
            <a:r>
              <a:rPr lang="en-US" dirty="0"/>
              <a:t>Final Year Project archive/repository.</a:t>
            </a:r>
          </a:p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5958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Statement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Many of the projects </a:t>
            </a:r>
            <a:r>
              <a:rPr lang="en-US" dirty="0" smtClean="0"/>
              <a:t>fail </a:t>
            </a:r>
            <a:r>
              <a:rPr lang="en-US" dirty="0"/>
              <a:t>because of barriers of </a:t>
            </a:r>
            <a:r>
              <a:rPr lang="en-US" dirty="0" smtClean="0"/>
              <a:t> </a:t>
            </a:r>
            <a:r>
              <a:rPr lang="en-US" dirty="0"/>
              <a:t>communication between supervisor and students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Students mostly face the problem of meeting the supervisor, Managing time to meet supervisor.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4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customized solution should be there to handle all the Final Year Projects lifecycle</a:t>
            </a:r>
          </a:p>
          <a:p>
            <a:pPr eaLnBrk="1" hangingPunct="1"/>
            <a:r>
              <a:rPr lang="en-US" dirty="0" smtClean="0"/>
              <a:t>A system should be there to</a:t>
            </a:r>
            <a:endParaRPr lang="en-US" dirty="0"/>
          </a:p>
          <a:p>
            <a:pPr lvl="1" eaLnBrk="1" hangingPunct="1"/>
            <a:r>
              <a:rPr lang="en-US" dirty="0" smtClean="0"/>
              <a:t>Manage all final years projects lifecycle</a:t>
            </a:r>
          </a:p>
          <a:p>
            <a:pPr lvl="1" eaLnBrk="1" hangingPunct="1"/>
            <a:r>
              <a:rPr lang="en-US" dirty="0" smtClean="0"/>
              <a:t>Maintain previous projects repository</a:t>
            </a:r>
          </a:p>
          <a:p>
            <a:pPr lvl="1" eaLnBrk="1" hangingPunct="1"/>
            <a:r>
              <a:rPr lang="en-US" dirty="0" smtClean="0"/>
              <a:t>Should be available online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0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Requirements 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Elicitation Techniques / Tools</a:t>
            </a:r>
          </a:p>
          <a:p>
            <a:pPr lvl="1"/>
            <a:r>
              <a:rPr lang="en-US" dirty="0"/>
              <a:t>Market/Literature Survey</a:t>
            </a:r>
          </a:p>
          <a:p>
            <a:pPr lvl="1"/>
            <a:r>
              <a:rPr lang="en-US" dirty="0"/>
              <a:t>Wire Framing / Prototyping</a:t>
            </a:r>
          </a:p>
          <a:p>
            <a:r>
              <a:rPr lang="en-US" dirty="0"/>
              <a:t>Specification / Documentation</a:t>
            </a:r>
          </a:p>
          <a:p>
            <a:pPr lvl="1"/>
            <a:r>
              <a:rPr lang="en-US" dirty="0"/>
              <a:t>SRS</a:t>
            </a:r>
          </a:p>
          <a:p>
            <a:pPr lvl="1"/>
            <a:endParaRPr lang="en-US" dirty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8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Requirements 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Different Users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 smtClean="0"/>
              <a:t>Supervisor</a:t>
            </a:r>
            <a:endParaRPr lang="en-US" dirty="0"/>
          </a:p>
          <a:p>
            <a:pPr lvl="1"/>
            <a:r>
              <a:rPr lang="en-US" dirty="0"/>
              <a:t>Coordinator</a:t>
            </a:r>
          </a:p>
          <a:p>
            <a:pPr lvl="1"/>
            <a:r>
              <a:rPr lang="en-US" dirty="0"/>
              <a:t>Faculty, or </a:t>
            </a:r>
            <a:r>
              <a:rPr lang="en-US" dirty="0" smtClean="0"/>
              <a:t>External Examiner.</a:t>
            </a:r>
            <a:endParaRPr lang="en-US" dirty="0"/>
          </a:p>
          <a:p>
            <a:r>
              <a:rPr lang="en-US" dirty="0"/>
              <a:t>Functional &amp; Non Functional Requirements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13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Repository</a:t>
            </a:r>
            <a:endParaRPr lang="en-US" dirty="0" smtClean="0"/>
          </a:p>
          <a:p>
            <a:r>
              <a:rPr lang="en-US" dirty="0" smtClean="0"/>
              <a:t>Initiate a </a:t>
            </a:r>
            <a:r>
              <a:rPr lang="en-US" dirty="0" smtClean="0"/>
              <a:t>group or </a:t>
            </a:r>
            <a:r>
              <a:rPr lang="en-US" dirty="0" smtClean="0"/>
              <a:t>Join an existing group</a:t>
            </a:r>
            <a:endParaRPr lang="en-US" dirty="0" smtClean="0"/>
          </a:p>
          <a:p>
            <a:r>
              <a:rPr lang="en-US" dirty="0" smtClean="0"/>
              <a:t>Choosing Supervisor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Batch Tasks</a:t>
            </a:r>
          </a:p>
          <a:p>
            <a:r>
              <a:rPr lang="en-US" dirty="0" smtClean="0"/>
              <a:t>Meeting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Emails</a:t>
            </a:r>
          </a:p>
          <a:p>
            <a:r>
              <a:rPr lang="en-US" dirty="0" smtClean="0"/>
              <a:t>PDF Reports (Student Report, Group Report, Batch Report)</a:t>
            </a:r>
          </a:p>
          <a:p>
            <a:r>
              <a:rPr lang="en-US" dirty="0" smtClean="0"/>
              <a:t>Student Grading </a:t>
            </a:r>
          </a:p>
          <a:p>
            <a:r>
              <a:rPr lang="en-US" dirty="0" smtClean="0"/>
              <a:t>Internal Demo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Stability</a:t>
            </a:r>
            <a:endParaRPr lang="en-US" dirty="0" smtClean="0"/>
          </a:p>
          <a:p>
            <a:r>
              <a:rPr lang="en-US" dirty="0" smtClean="0"/>
              <a:t>Understandability</a:t>
            </a:r>
          </a:p>
          <a:p>
            <a:r>
              <a:rPr lang="en-US" dirty="0"/>
              <a:t>Operability</a:t>
            </a:r>
            <a:endParaRPr lang="en-US" dirty="0" smtClean="0"/>
          </a:p>
          <a:p>
            <a:r>
              <a:rPr lang="en-US" dirty="0" smtClean="0"/>
              <a:t>Availability</a:t>
            </a:r>
            <a:endParaRPr lang="en-US" dirty="0" smtClean="0"/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Modifiability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4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Muhammad </a:t>
            </a:r>
            <a:r>
              <a:rPr lang="en-US" dirty="0" err="1"/>
              <a:t>Muneeb</a:t>
            </a:r>
            <a:r>
              <a:rPr lang="en-US" dirty="0"/>
              <a:t>(7757)</a:t>
            </a:r>
          </a:p>
          <a:p>
            <a:pPr eaLnBrk="1" hangingPunct="1"/>
            <a:r>
              <a:rPr lang="en-US" dirty="0"/>
              <a:t>Umair Qamar(10776)</a:t>
            </a:r>
          </a:p>
          <a:p>
            <a:pPr eaLnBrk="1" hangingPunct="1"/>
            <a:r>
              <a:rPr lang="en-US" dirty="0"/>
              <a:t>Bilal Hassan(7471)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531760"/>
          </a:xfrm>
        </p:spPr>
      </p:pic>
    </p:spTree>
    <p:extLst>
      <p:ext uri="{BB962C8B-B14F-4D97-AF65-F5344CB8AC3E}">
        <p14:creationId xmlns:p14="http://schemas.microsoft.com/office/powerpoint/2010/main" val="39174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1828800" cy="5414684"/>
          </a:xfrm>
        </p:spPr>
      </p:pic>
    </p:spTree>
    <p:extLst>
      <p:ext uri="{BB962C8B-B14F-4D97-AF65-F5344CB8AC3E}">
        <p14:creationId xmlns:p14="http://schemas.microsoft.com/office/powerpoint/2010/main" val="324190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43000"/>
            <a:ext cx="4267200" cy="5522259"/>
          </a:xfrm>
        </p:spPr>
      </p:pic>
    </p:spTree>
    <p:extLst>
      <p:ext uri="{BB962C8B-B14F-4D97-AF65-F5344CB8AC3E}">
        <p14:creationId xmlns:p14="http://schemas.microsoft.com/office/powerpoint/2010/main" val="22987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Tools &amp; Technologies</a:t>
            </a:r>
          </a:p>
          <a:p>
            <a:r>
              <a:rPr lang="en-US" dirty="0" smtClean="0"/>
              <a:t>Best Practices / Coding Standards</a:t>
            </a:r>
          </a:p>
          <a:p>
            <a:r>
              <a:rPr lang="en-US" dirty="0" smtClean="0"/>
              <a:t>Libraries / Components / Web Services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0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 &amp;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PHP</a:t>
            </a:r>
            <a:r>
              <a:rPr lang="en-US" dirty="0"/>
              <a:t>: </a:t>
            </a:r>
            <a:r>
              <a:rPr lang="en-US" sz="2400" dirty="0"/>
              <a:t>For server side scripting </a:t>
            </a:r>
            <a:r>
              <a:rPr lang="en-US" sz="2400" dirty="0" smtClean="0"/>
              <a:t>language</a:t>
            </a:r>
            <a:endParaRPr lang="en-US" b="1" dirty="0" smtClean="0"/>
          </a:p>
          <a:p>
            <a:r>
              <a:rPr lang="en-US" b="1" dirty="0" smtClean="0"/>
              <a:t>MySQL</a:t>
            </a:r>
            <a:r>
              <a:rPr lang="en-US" dirty="0" smtClean="0"/>
              <a:t>: </a:t>
            </a:r>
            <a:r>
              <a:rPr lang="en-US" sz="2400" dirty="0" smtClean="0"/>
              <a:t>as Database</a:t>
            </a:r>
            <a:endParaRPr lang="en-US" sz="2400" dirty="0"/>
          </a:p>
          <a:p>
            <a:r>
              <a:rPr lang="en-US" b="1" dirty="0" smtClean="0"/>
              <a:t>JavaScript</a:t>
            </a:r>
            <a:r>
              <a:rPr lang="en-US" dirty="0" smtClean="0"/>
              <a:t>: </a:t>
            </a:r>
            <a:r>
              <a:rPr lang="en-US" sz="2400" dirty="0"/>
              <a:t>client side scripting</a:t>
            </a:r>
          </a:p>
          <a:p>
            <a:r>
              <a:rPr lang="en-US" b="1" dirty="0" smtClean="0"/>
              <a:t>JQuery, Ajax</a:t>
            </a:r>
            <a:r>
              <a:rPr lang="en-US" dirty="0" smtClean="0"/>
              <a:t>: </a:t>
            </a:r>
            <a:r>
              <a:rPr lang="en-US" sz="2000" dirty="0" smtClean="0"/>
              <a:t>for </a:t>
            </a:r>
            <a:r>
              <a:rPr lang="en-US" sz="2000" dirty="0"/>
              <a:t>easy form validations and other </a:t>
            </a:r>
            <a:r>
              <a:rPr lang="en-US" sz="2000" dirty="0" smtClean="0"/>
              <a:t>functionalities</a:t>
            </a:r>
          </a:p>
          <a:p>
            <a:r>
              <a:rPr lang="en-US" sz="2800" b="1" dirty="0"/>
              <a:t>Bootstrap, </a:t>
            </a:r>
            <a:r>
              <a:rPr lang="en-US" sz="2800" b="1" dirty="0"/>
              <a:t>media queries </a:t>
            </a:r>
            <a:r>
              <a:rPr lang="en-US" sz="2800" dirty="0" smtClean="0"/>
              <a:t>:</a:t>
            </a:r>
            <a:r>
              <a:rPr lang="en-US" sz="2000" dirty="0" smtClean="0"/>
              <a:t>for responsive</a:t>
            </a:r>
            <a:r>
              <a:rPr lang="en-US" sz="2000" dirty="0"/>
              <a:t>, mobile-first web site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3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/ Coding </a:t>
            </a: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Friendly Responsive Design</a:t>
            </a:r>
          </a:p>
          <a:p>
            <a:r>
              <a:rPr lang="en-US" dirty="0" smtClean="0"/>
              <a:t>W3 Validation</a:t>
            </a:r>
          </a:p>
          <a:p>
            <a:r>
              <a:rPr lang="en-US" dirty="0"/>
              <a:t>Attributes and </a:t>
            </a:r>
            <a:r>
              <a:rPr lang="en-US" dirty="0" smtClean="0"/>
              <a:t>Tags in lower case</a:t>
            </a:r>
            <a:endParaRPr lang="en-US" dirty="0"/>
          </a:p>
          <a:p>
            <a:r>
              <a:rPr lang="en-US" dirty="0" smtClean="0"/>
              <a:t>Proper Indentation</a:t>
            </a:r>
          </a:p>
          <a:p>
            <a:r>
              <a:rPr lang="en-US" dirty="0"/>
              <a:t>Externalized CSS</a:t>
            </a:r>
          </a:p>
          <a:p>
            <a:r>
              <a:rPr lang="en-US" dirty="0" smtClean="0"/>
              <a:t>JavaScript at Footer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60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/ Components / 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 smtClean="0"/>
              <a:t>Sendgrid API</a:t>
            </a:r>
          </a:p>
          <a:p>
            <a:r>
              <a:rPr lang="en-US" dirty="0" smtClean="0"/>
              <a:t>Kendo UI PDF</a:t>
            </a:r>
          </a:p>
          <a:p>
            <a:r>
              <a:rPr lang="en-US" dirty="0" smtClean="0"/>
              <a:t>Bootstrap Validator</a:t>
            </a:r>
          </a:p>
          <a:p>
            <a:r>
              <a:rPr lang="en-US" dirty="0" smtClean="0"/>
              <a:t>Bootstrap </a:t>
            </a:r>
            <a:r>
              <a:rPr lang="en-US" dirty="0" err="1" smtClean="0"/>
              <a:t>Datetime</a:t>
            </a:r>
            <a:r>
              <a:rPr lang="en-US" dirty="0" smtClean="0"/>
              <a:t> picker</a:t>
            </a:r>
          </a:p>
          <a:p>
            <a:r>
              <a:rPr lang="en-US" dirty="0" smtClean="0"/>
              <a:t>wysihtml5</a:t>
            </a:r>
          </a:p>
          <a:p>
            <a:r>
              <a:rPr lang="en-US" dirty="0" smtClean="0"/>
              <a:t>Bootstrap </a:t>
            </a:r>
            <a:r>
              <a:rPr lang="en-US" dirty="0" smtClean="0"/>
              <a:t>Components</a:t>
            </a:r>
          </a:p>
          <a:p>
            <a:r>
              <a:rPr lang="en-US" dirty="0"/>
              <a:t>Fonts Awesome, </a:t>
            </a:r>
            <a:r>
              <a:rPr lang="en-US" dirty="0" err="1" smtClean="0"/>
              <a:t>Ionicons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smtClean="0"/>
              <a:t>LTE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Evaluation Summary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1371600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Blackbox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tesing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Input: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Email =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’saudkhan@riu.edu.pk‘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Invalid: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Email= ‘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saudkhan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Email = ‘ ’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85652"/>
              </p:ext>
            </p:extLst>
          </p:nvPr>
        </p:nvGraphicFramePr>
        <p:xfrm>
          <a:off x="432318" y="1600200"/>
          <a:ext cx="8254483" cy="2590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63397"/>
                <a:gridCol w="2063397"/>
                <a:gridCol w="2063397"/>
                <a:gridCol w="2064292"/>
              </a:tblGrid>
              <a:tr h="509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Case #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33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Saudkhan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saudkhan@riu.edu.pk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666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P. 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Email = ‘ ’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Email= ‘saudkhan’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 = ’saudkhan@riu.edu.pk‘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 Output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Error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Conclusion and Outlook</a:t>
            </a:r>
            <a:endParaRPr lang="en-US" dirty="0"/>
          </a:p>
        </p:txBody>
      </p:sp>
      <p:sp>
        <p:nvSpPr>
          <p:cNvPr id="16387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Introduction / Background</a:t>
            </a:r>
          </a:p>
          <a:p>
            <a:pPr eaLnBrk="1" hangingPunct="1"/>
            <a:r>
              <a:rPr lang="en-US" sz="2800" dirty="0" smtClean="0"/>
              <a:t>Existing Systems</a:t>
            </a:r>
          </a:p>
          <a:p>
            <a:pPr eaLnBrk="1" hangingPunct="1"/>
            <a:r>
              <a:rPr lang="en-US" sz="2800" dirty="0" smtClean="0"/>
              <a:t>Problem Statement</a:t>
            </a:r>
          </a:p>
          <a:p>
            <a:pPr eaLnBrk="1" hangingPunct="1"/>
            <a:r>
              <a:rPr lang="en-US" sz="2800" dirty="0" smtClean="0"/>
              <a:t>System</a:t>
            </a:r>
          </a:p>
          <a:p>
            <a:pPr lvl="1" eaLnBrk="1" hangingPunct="1"/>
            <a:r>
              <a:rPr lang="en-US" sz="2400" dirty="0" smtClean="0"/>
              <a:t>Requirements Summary</a:t>
            </a:r>
          </a:p>
          <a:p>
            <a:pPr lvl="1" eaLnBrk="1" hangingPunct="1"/>
            <a:r>
              <a:rPr lang="en-US" sz="2400" dirty="0" smtClean="0"/>
              <a:t>Design Summary</a:t>
            </a:r>
          </a:p>
          <a:p>
            <a:pPr lvl="1" eaLnBrk="1" hangingPunct="1"/>
            <a:r>
              <a:rPr lang="en-US" sz="2400" dirty="0" smtClean="0"/>
              <a:t>Implementation Summary</a:t>
            </a:r>
          </a:p>
          <a:p>
            <a:pPr lvl="1" eaLnBrk="1" hangingPunct="1"/>
            <a:r>
              <a:rPr lang="en-US" sz="2400" dirty="0" smtClean="0"/>
              <a:t>Testing &amp; Evaluation Summary</a:t>
            </a:r>
          </a:p>
          <a:p>
            <a:pPr eaLnBrk="1" hangingPunct="1"/>
            <a:r>
              <a:rPr lang="en-US" sz="2800" dirty="0" smtClean="0"/>
              <a:t>Conclusion and 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Final Year Project Management system automates the Final year Projects lifecycle</a:t>
            </a:r>
          </a:p>
          <a:p>
            <a:pPr eaLnBrk="1" hangingPunct="1"/>
            <a:r>
              <a:rPr lang="en-US" dirty="0" smtClean="0"/>
              <a:t>This solution is made for Riphah International University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/ Background</a:t>
            </a:r>
            <a:endParaRPr lang="en-US" dirty="0"/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/ Background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Final Year Project Management System is web-based solution designed for </a:t>
            </a:r>
            <a:r>
              <a:rPr lang="en-US" dirty="0" err="1" smtClean="0"/>
              <a:t>Riphah</a:t>
            </a:r>
            <a:r>
              <a:rPr lang="en-US" dirty="0" smtClean="0"/>
              <a:t> International University</a:t>
            </a:r>
          </a:p>
          <a:p>
            <a:pPr eaLnBrk="1" hangingPunct="1"/>
            <a:r>
              <a:rPr lang="en-US" dirty="0" smtClean="0"/>
              <a:t>Manages current and previous final year projects.</a:t>
            </a:r>
          </a:p>
          <a:p>
            <a:pPr eaLnBrk="1" hangingPunct="1"/>
            <a:r>
              <a:rPr lang="en-US" dirty="0" smtClean="0"/>
              <a:t>All activities/processes involved in final year projects </a:t>
            </a:r>
          </a:p>
        </p:txBody>
      </p:sp>
    </p:spTree>
    <p:extLst>
      <p:ext uri="{BB962C8B-B14F-4D97-AF65-F5344CB8AC3E}">
        <p14:creationId xmlns:p14="http://schemas.microsoft.com/office/powerpoint/2010/main" val="38729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Existing Systems</a:t>
            </a:r>
            <a:endParaRPr lang="en-US" dirty="0"/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Existing System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existing systems designed for different universities in Pakistan</a:t>
            </a:r>
          </a:p>
          <a:p>
            <a:pPr eaLnBrk="1" hangingPunct="1"/>
            <a:r>
              <a:rPr lang="en-US" dirty="0" smtClean="0"/>
              <a:t>In Riphah International University there is no such system to manage projects</a:t>
            </a:r>
          </a:p>
          <a:p>
            <a:pPr eaLnBrk="1" hangingPunct="1"/>
            <a:r>
              <a:rPr lang="en-US" dirty="0" smtClean="0"/>
              <a:t>In </a:t>
            </a:r>
            <a:r>
              <a:rPr lang="en-US" dirty="0" err="1" smtClean="0"/>
              <a:t>Riphah</a:t>
            </a:r>
            <a:r>
              <a:rPr lang="en-US" dirty="0" smtClean="0"/>
              <a:t> International University we use Moellim VLE to handle Final Year Projects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7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activities and process are handled manually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is </a:t>
            </a:r>
            <a:r>
              <a:rPr lang="en-US" dirty="0" smtClean="0"/>
              <a:t>no repository of previous Final Year Projects</a:t>
            </a:r>
          </a:p>
          <a:p>
            <a:r>
              <a:rPr lang="en-US" dirty="0"/>
              <a:t>Moellim </a:t>
            </a:r>
            <a:r>
              <a:rPr lang="en-US" dirty="0" smtClean="0"/>
              <a:t>VLE is not customized to manage final year projects processes/activities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0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580</Words>
  <Application>Microsoft Office PowerPoint</Application>
  <PresentationFormat>On-screen Show (4:3)</PresentationFormat>
  <Paragraphs>151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Senior Design Project</vt:lpstr>
      <vt:lpstr>Project Team</vt:lpstr>
      <vt:lpstr>Table of Content</vt:lpstr>
      <vt:lpstr>Introduction / Background</vt:lpstr>
      <vt:lpstr>Introduction / Background</vt:lpstr>
      <vt:lpstr>Existing Systems</vt:lpstr>
      <vt:lpstr>Existing System</vt:lpstr>
      <vt:lpstr>Existing System</vt:lpstr>
      <vt:lpstr>Problem Statement</vt:lpstr>
      <vt:lpstr>Problem Statement</vt:lpstr>
      <vt:lpstr>Problem Statement</vt:lpstr>
      <vt:lpstr>Solution</vt:lpstr>
      <vt:lpstr>Solution</vt:lpstr>
      <vt:lpstr>SYSTEM</vt:lpstr>
      <vt:lpstr>Requirements Summary</vt:lpstr>
      <vt:lpstr>Requirements Summary</vt:lpstr>
      <vt:lpstr>Functional Requirements</vt:lpstr>
      <vt:lpstr>PowerPoint Presentation</vt:lpstr>
      <vt:lpstr>Non-functional Requirements</vt:lpstr>
      <vt:lpstr>Design</vt:lpstr>
      <vt:lpstr>Use Cases</vt:lpstr>
      <vt:lpstr>ERD Diagram</vt:lpstr>
      <vt:lpstr>Implementation</vt:lpstr>
      <vt:lpstr>Development Tools &amp; Technologies</vt:lpstr>
      <vt:lpstr>Best Practices / Coding Standards</vt:lpstr>
      <vt:lpstr>Libraries / Components / Web Services</vt:lpstr>
      <vt:lpstr>Testing &amp; Evaluation Summary</vt:lpstr>
      <vt:lpstr>PowerPoint Presentation</vt:lpstr>
      <vt:lpstr>Conclusion and Outlook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Umair Q.</cp:lastModifiedBy>
  <cp:revision>46</cp:revision>
  <dcterms:created xsi:type="dcterms:W3CDTF">2013-01-22T07:04:44Z</dcterms:created>
  <dcterms:modified xsi:type="dcterms:W3CDTF">2016-04-28T21:14:26Z</dcterms:modified>
</cp:coreProperties>
</file>