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61" r:id="rId4"/>
    <p:sldId id="263" r:id="rId5"/>
    <p:sldId id="277" r:id="rId6"/>
    <p:sldId id="265" r:id="rId7"/>
    <p:sldId id="266" r:id="rId8"/>
    <p:sldId id="267" r:id="rId9"/>
    <p:sldId id="268" r:id="rId10"/>
    <p:sldId id="269" r:id="rId11"/>
    <p:sldId id="270" r:id="rId12"/>
    <p:sldId id="275" r:id="rId13"/>
    <p:sldId id="271" r:id="rId14"/>
    <p:sldId id="272" r:id="rId15"/>
    <p:sldId id="273" r:id="rId16"/>
    <p:sldId id="274" r:id="rId17"/>
    <p:sldId id="276" r:id="rId18"/>
    <p:sldId id="27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Dashboard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41AE8E10-1882-44BA-AAE8-AC4659461D5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Taxpayers</a:t>
          </a:r>
        </a:p>
      </dgm:t>
    </dgm:pt>
    <dgm:pt modelId="{86F2A33A-CA5D-42B5-BCC1-C0978CA615C3}" type="parTrans" cxnId="{04DD01CD-E492-4745-ABC9-0B0406ED2987}">
      <dgm:prSet/>
      <dgm:spPr/>
      <dgm:t>
        <a:bodyPr/>
        <a:lstStyle/>
        <a:p>
          <a:endParaRPr lang="en-GB"/>
        </a:p>
      </dgm:t>
    </dgm:pt>
    <dgm:pt modelId="{8807F03A-9097-408E-B142-C29B82F4DEC4}" type="sibTrans" cxnId="{04DD01CD-E492-4745-ABC9-0B0406ED2987}">
      <dgm:prSet/>
      <dgm:spPr/>
      <dgm:t>
        <a:bodyPr/>
        <a:lstStyle/>
        <a:p>
          <a:endParaRPr lang="en-GB"/>
        </a:p>
      </dgm:t>
    </dgm:pt>
    <dgm:pt modelId="{F26F3299-57E3-4B18-B74D-580F9D078ED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taxpayer</a:t>
          </a:r>
        </a:p>
      </dgm:t>
    </dgm:pt>
    <dgm:pt modelId="{A9433B7E-AD22-4C00-B53F-3857FD14B19F}" type="parTrans" cxnId="{79CBBC54-1A01-4A70-A85E-12D87E2EC60D}">
      <dgm:prSet/>
      <dgm:spPr/>
      <dgm:t>
        <a:bodyPr/>
        <a:lstStyle/>
        <a:p>
          <a:endParaRPr lang="en-GB"/>
        </a:p>
      </dgm:t>
    </dgm:pt>
    <dgm:pt modelId="{81E4059D-4F2C-46F2-90EF-32FF3F9E891B}" type="sibTrans" cxnId="{79CBBC54-1A01-4A70-A85E-12D87E2EC60D}">
      <dgm:prSet/>
      <dgm:spPr/>
      <dgm:t>
        <a:bodyPr/>
        <a:lstStyle/>
        <a:p>
          <a:endParaRPr lang="en-GB"/>
        </a:p>
      </dgm:t>
    </dgm:pt>
    <dgm:pt modelId="{AE0F17E8-7F2B-49DD-BF55-0124E064B7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Edit taxpayer</a:t>
          </a:r>
        </a:p>
      </dgm:t>
    </dgm:pt>
    <dgm:pt modelId="{CE89D099-690C-4F29-80D9-27B3EFDB7B97}" type="parTrans" cxnId="{97F536B3-38EE-4C6F-BCE5-FFB5E243DDC3}">
      <dgm:prSet/>
      <dgm:spPr/>
      <dgm:t>
        <a:bodyPr/>
        <a:lstStyle/>
        <a:p>
          <a:endParaRPr lang="en-GB"/>
        </a:p>
      </dgm:t>
    </dgm:pt>
    <dgm:pt modelId="{DF35DB50-1342-4782-91C5-B23FCC55CC9A}" type="sibTrans" cxnId="{97F536B3-38EE-4C6F-BCE5-FFB5E243DDC3}">
      <dgm:prSet/>
      <dgm:spPr/>
      <dgm:t>
        <a:bodyPr/>
        <a:lstStyle/>
        <a:p>
          <a:endParaRPr lang="en-GB"/>
        </a:p>
      </dgm:t>
    </dgm:pt>
    <dgm:pt modelId="{F4CDF4D9-9176-4A44-B767-85E37829A1E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Delete taxpayer</a:t>
          </a:r>
        </a:p>
      </dgm:t>
    </dgm:pt>
    <dgm:pt modelId="{A516C3C2-6256-44D5-A864-23500071D840}" type="parTrans" cxnId="{E287EDDE-49AF-446C-9258-2293252E8796}">
      <dgm:prSet/>
      <dgm:spPr/>
      <dgm:t>
        <a:bodyPr/>
        <a:lstStyle/>
        <a:p>
          <a:endParaRPr lang="en-GB"/>
        </a:p>
      </dgm:t>
    </dgm:pt>
    <dgm:pt modelId="{F6FEA2DA-61E5-421A-A119-C30BC0B11314}" type="sibTrans" cxnId="{E287EDDE-49AF-446C-9258-2293252E8796}">
      <dgm:prSet/>
      <dgm:spPr/>
      <dgm:t>
        <a:bodyPr/>
        <a:lstStyle/>
        <a:p>
          <a:endParaRPr lang="en-GB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95DE6538-27BD-44AF-A1A8-CA8F6B10FDD2}" type="pres">
      <dgm:prSet presAssocID="{0BEF68B8-1228-47BB-83B5-7B9CD1E3F84E}" presName="text_2" presStyleLbl="node1" presStyleIdx="1" presStyleCnt="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7"/>
      <dgm:spPr/>
    </dgm:pt>
    <dgm:pt modelId="{E131CE4A-9776-44F4-BC03-867682E21374}" type="pres">
      <dgm:prSet presAssocID="{5605D28D-2CE6-4513-8566-952984E21E14}" presName="text_3" presStyleLbl="node1" presStyleIdx="2" presStyleCnt="7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7"/>
      <dgm:spPr/>
    </dgm:pt>
    <dgm:pt modelId="{04EAC4A0-88CF-4931-BF6A-9360908DAD0A}" type="pres">
      <dgm:prSet presAssocID="{41AE8E10-1882-44BA-AAE8-AC4659461D57}" presName="text_4" presStyleLbl="node1" presStyleIdx="3" presStyleCnt="7">
        <dgm:presLayoutVars>
          <dgm:bulletEnabled val="1"/>
        </dgm:presLayoutVars>
      </dgm:prSet>
      <dgm:spPr/>
    </dgm:pt>
    <dgm:pt modelId="{BFB21D3C-54F5-4EDD-BDA3-29B4EC05ECD0}" type="pres">
      <dgm:prSet presAssocID="{41AE8E10-1882-44BA-AAE8-AC4659461D57}" presName="accent_4" presStyleCnt="0"/>
      <dgm:spPr/>
    </dgm:pt>
    <dgm:pt modelId="{4EE6871D-D35D-4354-A63A-DC43DC95B48F}" type="pres">
      <dgm:prSet presAssocID="{41AE8E10-1882-44BA-AAE8-AC4659461D57}" presName="accentRepeatNode" presStyleLbl="solidFgAcc1" presStyleIdx="3" presStyleCnt="7"/>
      <dgm:spPr/>
    </dgm:pt>
    <dgm:pt modelId="{C67558B1-43BF-4E31-989D-0184BE2C10A4}" type="pres">
      <dgm:prSet presAssocID="{F26F3299-57E3-4B18-B74D-580F9D078EDB}" presName="text_5" presStyleLbl="node1" presStyleIdx="4" presStyleCnt="7">
        <dgm:presLayoutVars>
          <dgm:bulletEnabled val="1"/>
        </dgm:presLayoutVars>
      </dgm:prSet>
      <dgm:spPr/>
    </dgm:pt>
    <dgm:pt modelId="{8D9ADD89-87F8-4D68-A92E-147A2997C351}" type="pres">
      <dgm:prSet presAssocID="{F26F3299-57E3-4B18-B74D-580F9D078EDB}" presName="accent_5" presStyleCnt="0"/>
      <dgm:spPr/>
    </dgm:pt>
    <dgm:pt modelId="{81D17730-51A8-4575-A0C4-D0C128689A2C}" type="pres">
      <dgm:prSet presAssocID="{F26F3299-57E3-4B18-B74D-580F9D078EDB}" presName="accentRepeatNode" presStyleLbl="solidFgAcc1" presStyleIdx="4" presStyleCnt="7"/>
      <dgm:spPr/>
    </dgm:pt>
    <dgm:pt modelId="{1273D575-F509-4725-A0EA-8D2085C2692C}" type="pres">
      <dgm:prSet presAssocID="{AE0F17E8-7F2B-49DD-BF55-0124E064B7A5}" presName="text_6" presStyleLbl="node1" presStyleIdx="5" presStyleCnt="7">
        <dgm:presLayoutVars>
          <dgm:bulletEnabled val="1"/>
        </dgm:presLayoutVars>
      </dgm:prSet>
      <dgm:spPr/>
    </dgm:pt>
    <dgm:pt modelId="{19D12FFF-0CCB-4806-A6CA-A0BDC23967D0}" type="pres">
      <dgm:prSet presAssocID="{AE0F17E8-7F2B-49DD-BF55-0124E064B7A5}" presName="accent_6" presStyleCnt="0"/>
      <dgm:spPr/>
    </dgm:pt>
    <dgm:pt modelId="{ACCCCA02-1DAC-4282-B038-31EA53612660}" type="pres">
      <dgm:prSet presAssocID="{AE0F17E8-7F2B-49DD-BF55-0124E064B7A5}" presName="accentRepeatNode" presStyleLbl="solidFgAcc1" presStyleIdx="5" presStyleCnt="7"/>
      <dgm:spPr/>
    </dgm:pt>
    <dgm:pt modelId="{824FD5C5-A4BB-4FB3-9E72-10BFB064C16A}" type="pres">
      <dgm:prSet presAssocID="{F4CDF4D9-9176-4A44-B767-85E37829A1EC}" presName="text_7" presStyleLbl="node1" presStyleIdx="6" presStyleCnt="7">
        <dgm:presLayoutVars>
          <dgm:bulletEnabled val="1"/>
        </dgm:presLayoutVars>
      </dgm:prSet>
      <dgm:spPr/>
    </dgm:pt>
    <dgm:pt modelId="{1CE9A969-55BB-4359-BAAA-CF6CF4839A14}" type="pres">
      <dgm:prSet presAssocID="{F4CDF4D9-9176-4A44-B767-85E37829A1EC}" presName="accent_7" presStyleCnt="0"/>
      <dgm:spPr/>
    </dgm:pt>
    <dgm:pt modelId="{D73C1A7B-A115-4AA0-B76E-89776F212995}" type="pres">
      <dgm:prSet presAssocID="{F4CDF4D9-9176-4A44-B767-85E37829A1EC}" presName="accentRepeatNode" presStyleLbl="solidFgAcc1" presStyleIdx="6" presStyleCnt="7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16804A38-62CA-466C-B866-F6DBCFB434D5}" type="presOf" srcId="{AE0F17E8-7F2B-49DD-BF55-0124E064B7A5}" destId="{1273D575-F509-4725-A0EA-8D2085C2692C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9CBBC54-1A01-4A70-A85E-12D87E2EC60D}" srcId="{7E5AA53B-3EEE-4DE4-BB81-9044890C2946}" destId="{F26F3299-57E3-4B18-B74D-580F9D078EDB}" srcOrd="4" destOrd="0" parTransId="{A9433B7E-AD22-4C00-B53F-3857FD14B19F}" sibTransId="{81E4059D-4F2C-46F2-90EF-32FF3F9E891B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740A18D-7E25-428B-8799-02F5D2C4D454}" type="presOf" srcId="{F26F3299-57E3-4B18-B74D-580F9D078EDB}" destId="{C67558B1-43BF-4E31-989D-0184BE2C10A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3DABB94-5A52-4606-A4BC-F8BADC6990F4}" type="presOf" srcId="{F4CDF4D9-9176-4A44-B767-85E37829A1EC}" destId="{824FD5C5-A4BB-4FB3-9E72-10BFB064C16A}" srcOrd="0" destOrd="0" presId="urn:microsoft.com/office/officeart/2008/layout/VerticalCurvedList"/>
    <dgm:cxn modelId="{97F536B3-38EE-4C6F-BCE5-FFB5E243DDC3}" srcId="{7E5AA53B-3EEE-4DE4-BB81-9044890C2946}" destId="{AE0F17E8-7F2B-49DD-BF55-0124E064B7A5}" srcOrd="5" destOrd="0" parTransId="{CE89D099-690C-4F29-80D9-27B3EFDB7B97}" sibTransId="{DF35DB50-1342-4782-91C5-B23FCC55CC9A}"/>
    <dgm:cxn modelId="{47A342C6-9D61-4360-A840-6DB398E692DE}" type="presOf" srcId="{41AE8E10-1882-44BA-AAE8-AC4659461D57}" destId="{04EAC4A0-88CF-4931-BF6A-9360908DAD0A}" srcOrd="0" destOrd="0" presId="urn:microsoft.com/office/officeart/2008/layout/VerticalCurvedList"/>
    <dgm:cxn modelId="{04DD01CD-E492-4745-ABC9-0B0406ED2987}" srcId="{7E5AA53B-3EEE-4DE4-BB81-9044890C2946}" destId="{41AE8E10-1882-44BA-AAE8-AC4659461D57}" srcOrd="3" destOrd="0" parTransId="{86F2A33A-CA5D-42B5-BCC1-C0978CA615C3}" sibTransId="{8807F03A-9097-408E-B142-C29B82F4DEC4}"/>
    <dgm:cxn modelId="{E287EDDE-49AF-446C-9258-2293252E8796}" srcId="{7E5AA53B-3EEE-4DE4-BB81-9044890C2946}" destId="{F4CDF4D9-9176-4A44-B767-85E37829A1EC}" srcOrd="6" destOrd="0" parTransId="{A516C3C2-6256-44D5-A864-23500071D840}" sibTransId="{F6FEA2DA-61E5-421A-A119-C30BC0B1131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328ACB62-D6D7-4FC0-8A5F-848F6C060586}" type="presParOf" srcId="{90561C55-3C6E-4D53-85E1-2C50BCDDA392}" destId="{04EAC4A0-88CF-4931-BF6A-9360908DAD0A}" srcOrd="7" destOrd="0" presId="urn:microsoft.com/office/officeart/2008/layout/VerticalCurvedList"/>
    <dgm:cxn modelId="{D67EAAD5-F36F-4BBF-8660-0502C143F9E4}" type="presParOf" srcId="{90561C55-3C6E-4D53-85E1-2C50BCDDA392}" destId="{BFB21D3C-54F5-4EDD-BDA3-29B4EC05ECD0}" srcOrd="8" destOrd="0" presId="urn:microsoft.com/office/officeart/2008/layout/VerticalCurvedList"/>
    <dgm:cxn modelId="{C9F6145A-9026-4119-8A0D-CE3F44D92BA2}" type="presParOf" srcId="{BFB21D3C-54F5-4EDD-BDA3-29B4EC05ECD0}" destId="{4EE6871D-D35D-4354-A63A-DC43DC95B48F}" srcOrd="0" destOrd="0" presId="urn:microsoft.com/office/officeart/2008/layout/VerticalCurvedList"/>
    <dgm:cxn modelId="{14B4F499-24CB-4319-8C49-F174E459D266}" type="presParOf" srcId="{90561C55-3C6E-4D53-85E1-2C50BCDDA392}" destId="{C67558B1-43BF-4E31-989D-0184BE2C10A4}" srcOrd="9" destOrd="0" presId="urn:microsoft.com/office/officeart/2008/layout/VerticalCurvedList"/>
    <dgm:cxn modelId="{6BB7009A-1368-4233-987C-4A3056A30D29}" type="presParOf" srcId="{90561C55-3C6E-4D53-85E1-2C50BCDDA392}" destId="{8D9ADD89-87F8-4D68-A92E-147A2997C351}" srcOrd="10" destOrd="0" presId="urn:microsoft.com/office/officeart/2008/layout/VerticalCurvedList"/>
    <dgm:cxn modelId="{51AB626F-03F3-4E0B-96FE-F178C0678D02}" type="presParOf" srcId="{8D9ADD89-87F8-4D68-A92E-147A2997C351}" destId="{81D17730-51A8-4575-A0C4-D0C128689A2C}" srcOrd="0" destOrd="0" presId="urn:microsoft.com/office/officeart/2008/layout/VerticalCurvedList"/>
    <dgm:cxn modelId="{31851C52-8E55-4CE4-AAC7-DF814B03F57B}" type="presParOf" srcId="{90561C55-3C6E-4D53-85E1-2C50BCDDA392}" destId="{1273D575-F509-4725-A0EA-8D2085C2692C}" srcOrd="11" destOrd="0" presId="urn:microsoft.com/office/officeart/2008/layout/VerticalCurvedList"/>
    <dgm:cxn modelId="{C1ADE794-FE94-4BFF-AF62-D4C058F08CFA}" type="presParOf" srcId="{90561C55-3C6E-4D53-85E1-2C50BCDDA392}" destId="{19D12FFF-0CCB-4806-A6CA-A0BDC23967D0}" srcOrd="12" destOrd="0" presId="urn:microsoft.com/office/officeart/2008/layout/VerticalCurvedList"/>
    <dgm:cxn modelId="{90E9AF25-6BC1-4D89-8065-A276F2D1BE60}" type="presParOf" srcId="{19D12FFF-0CCB-4806-A6CA-A0BDC23967D0}" destId="{ACCCCA02-1DAC-4282-B038-31EA53612660}" srcOrd="0" destOrd="0" presId="urn:microsoft.com/office/officeart/2008/layout/VerticalCurvedList"/>
    <dgm:cxn modelId="{E6A26101-E8E1-4467-BCB9-C55D6BA139CB}" type="presParOf" srcId="{90561C55-3C6E-4D53-85E1-2C50BCDDA392}" destId="{824FD5C5-A4BB-4FB3-9E72-10BFB064C16A}" srcOrd="13" destOrd="0" presId="urn:microsoft.com/office/officeart/2008/layout/VerticalCurvedList"/>
    <dgm:cxn modelId="{E2630E39-BEA4-4ED9-84D2-7EE916955DDD}" type="presParOf" srcId="{90561C55-3C6E-4D53-85E1-2C50BCDDA392}" destId="{1CE9A969-55BB-4359-BAAA-CF6CF4839A14}" srcOrd="14" destOrd="0" presId="urn:microsoft.com/office/officeart/2008/layout/VerticalCurvedList"/>
    <dgm:cxn modelId="{D3F18F62-B8B0-4F7A-AED4-6E4CC83DFC12}" type="presParOf" srcId="{1CE9A969-55BB-4359-BAAA-CF6CF4839A14}" destId="{D73C1A7B-A115-4AA0-B76E-89776F2129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50300" y="162016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	</a:t>
          </a:r>
        </a:p>
      </dsp:txBody>
      <dsp:txXfrm>
        <a:off x="250300" y="162016"/>
        <a:ext cx="6556659" cy="323890"/>
      </dsp:txXfrm>
    </dsp:sp>
    <dsp:sp modelId="{07CB3071-D555-47DA-A36A-69EB91531FD8}">
      <dsp:nvSpPr>
        <dsp:cNvPr id="0" name=""/>
        <dsp:cNvSpPr/>
      </dsp:nvSpPr>
      <dsp:spPr>
        <a:xfrm>
          <a:off x="47868" y="121530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43612" y="648137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</a:t>
          </a:r>
        </a:p>
      </dsp:txBody>
      <dsp:txXfrm>
        <a:off x="543612" y="648137"/>
        <a:ext cx="6263347" cy="323890"/>
      </dsp:txXfrm>
    </dsp:sp>
    <dsp:sp modelId="{3F8116AC-FAC3-4E95-9865-93CCFEB191B9}">
      <dsp:nvSpPr>
        <dsp:cNvPr id="0" name=""/>
        <dsp:cNvSpPr/>
      </dsp:nvSpPr>
      <dsp:spPr>
        <a:xfrm>
          <a:off x="341180" y="607651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04345" y="1133902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Dashboard</a:t>
          </a:r>
        </a:p>
      </dsp:txBody>
      <dsp:txXfrm>
        <a:off x="704345" y="1133902"/>
        <a:ext cx="6102613" cy="323890"/>
      </dsp:txXfrm>
    </dsp:sp>
    <dsp:sp modelId="{A965097E-32F1-4AB8-8C4E-2814A7596B2F}">
      <dsp:nvSpPr>
        <dsp:cNvPr id="0" name=""/>
        <dsp:cNvSpPr/>
      </dsp:nvSpPr>
      <dsp:spPr>
        <a:xfrm>
          <a:off x="501914" y="1093416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AC4A0-88CF-4931-BF6A-9360908DAD0A}">
      <dsp:nvSpPr>
        <dsp:cNvPr id="0" name=""/>
        <dsp:cNvSpPr/>
      </dsp:nvSpPr>
      <dsp:spPr>
        <a:xfrm>
          <a:off x="755666" y="1620023"/>
          <a:ext cx="6051292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Taxpayers</a:t>
          </a:r>
        </a:p>
      </dsp:txBody>
      <dsp:txXfrm>
        <a:off x="755666" y="1620023"/>
        <a:ext cx="6051292" cy="323890"/>
      </dsp:txXfrm>
    </dsp:sp>
    <dsp:sp modelId="{4EE6871D-D35D-4354-A63A-DC43DC95B48F}">
      <dsp:nvSpPr>
        <dsp:cNvPr id="0" name=""/>
        <dsp:cNvSpPr/>
      </dsp:nvSpPr>
      <dsp:spPr>
        <a:xfrm>
          <a:off x="553234" y="1579537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558B1-43BF-4E31-989D-0184BE2C10A4}">
      <dsp:nvSpPr>
        <dsp:cNvPr id="0" name=""/>
        <dsp:cNvSpPr/>
      </dsp:nvSpPr>
      <dsp:spPr>
        <a:xfrm>
          <a:off x="704345" y="2106144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taxpayer</a:t>
          </a:r>
        </a:p>
      </dsp:txBody>
      <dsp:txXfrm>
        <a:off x="704345" y="2106144"/>
        <a:ext cx="6102613" cy="323890"/>
      </dsp:txXfrm>
    </dsp:sp>
    <dsp:sp modelId="{81D17730-51A8-4575-A0C4-D0C128689A2C}">
      <dsp:nvSpPr>
        <dsp:cNvPr id="0" name=""/>
        <dsp:cNvSpPr/>
      </dsp:nvSpPr>
      <dsp:spPr>
        <a:xfrm>
          <a:off x="501914" y="2065658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3D575-F509-4725-A0EA-8D2085C2692C}">
      <dsp:nvSpPr>
        <dsp:cNvPr id="0" name=""/>
        <dsp:cNvSpPr/>
      </dsp:nvSpPr>
      <dsp:spPr>
        <a:xfrm>
          <a:off x="543612" y="2591909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taxpayer</a:t>
          </a:r>
        </a:p>
      </dsp:txBody>
      <dsp:txXfrm>
        <a:off x="543612" y="2591909"/>
        <a:ext cx="6263347" cy="323890"/>
      </dsp:txXfrm>
    </dsp:sp>
    <dsp:sp modelId="{ACCCCA02-1DAC-4282-B038-31EA53612660}">
      <dsp:nvSpPr>
        <dsp:cNvPr id="0" name=""/>
        <dsp:cNvSpPr/>
      </dsp:nvSpPr>
      <dsp:spPr>
        <a:xfrm>
          <a:off x="341180" y="2551423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FD5C5-A4BB-4FB3-9E72-10BFB064C16A}">
      <dsp:nvSpPr>
        <dsp:cNvPr id="0" name=""/>
        <dsp:cNvSpPr/>
      </dsp:nvSpPr>
      <dsp:spPr>
        <a:xfrm>
          <a:off x="250300" y="3078030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taxpayer</a:t>
          </a:r>
        </a:p>
      </dsp:txBody>
      <dsp:txXfrm>
        <a:off x="250300" y="3078030"/>
        <a:ext cx="6556659" cy="323890"/>
      </dsp:txXfrm>
    </dsp:sp>
    <dsp:sp modelId="{D73C1A7B-A115-4AA0-B76E-89776F212995}">
      <dsp:nvSpPr>
        <dsp:cNvPr id="0" name=""/>
        <dsp:cNvSpPr/>
      </dsp:nvSpPr>
      <dsp:spPr>
        <a:xfrm>
          <a:off x="47868" y="3037544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8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21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3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0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7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54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3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46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9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4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3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4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6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juweni@outlook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Taxpayers’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Mra</a:t>
            </a:r>
            <a:r>
              <a:rPr lang="en-US" dirty="0">
                <a:solidFill>
                  <a:srgbClr val="7CEBFF"/>
                </a:solidFill>
              </a:rPr>
              <a:t> taxpayers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Add taxpayer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C3F08-7796-4E85-827E-835C88D4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1220"/>
            <a:ext cx="11029615" cy="47867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000" dirty="0"/>
              <a:t>To add a taxpayer, click on the blue button at the top of the table, a modal is shown with a form</a:t>
            </a:r>
          </a:p>
          <a:p>
            <a:pPr algn="just"/>
            <a:r>
              <a:rPr lang="en-US" sz="4000" dirty="0"/>
              <a:t>Enter the correct details accordingly. Otherwise errors are displayed if requirements are not met</a:t>
            </a:r>
          </a:p>
          <a:p>
            <a:pPr algn="just"/>
            <a:r>
              <a:rPr lang="en-US" sz="4000" dirty="0"/>
              <a:t>After filling the form, click save to add the record and a notification is shown based on the status of the request</a:t>
            </a:r>
          </a:p>
          <a:p>
            <a:pPr algn="just"/>
            <a:r>
              <a:rPr lang="en-US" sz="4000" dirty="0"/>
              <a:t>Next page shows the image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9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Add taxpayer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24B97-6496-4842-8866-D08030FE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0275" y="1908092"/>
            <a:ext cx="9563595" cy="47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Add taxpayer modal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24B97-6496-4842-8866-D08030FE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4341" y="1908092"/>
            <a:ext cx="9555463" cy="47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6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update taxpayer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C3F08-7796-4E85-827E-835C88D4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1220"/>
            <a:ext cx="11029615" cy="478678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4000" dirty="0"/>
              <a:t>To edit a taxpayer, click on the 3 dots and the green button on a specific record, a modal is shown with a form with details for the specific record chosen</a:t>
            </a:r>
          </a:p>
          <a:p>
            <a:pPr algn="just"/>
            <a:r>
              <a:rPr lang="en-US" sz="4000" dirty="0"/>
              <a:t>Change the correct details accordingly. Otherwise errors are displayed if requirements are not met</a:t>
            </a:r>
          </a:p>
          <a:p>
            <a:pPr algn="just"/>
            <a:r>
              <a:rPr lang="en-US" sz="4000" dirty="0"/>
              <a:t>After filling the form, click update to add the record and a notification is shown based on the status of the request</a:t>
            </a:r>
          </a:p>
          <a:p>
            <a:pPr algn="just"/>
            <a:r>
              <a:rPr lang="en-US" sz="4000" dirty="0"/>
              <a:t>Next page shows the image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1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update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24B97-6496-4842-8866-D08030FE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04543" y="1908092"/>
            <a:ext cx="9980693" cy="47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8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delete taxpayer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C3F08-7796-4E85-827E-835C88D4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1220"/>
            <a:ext cx="11029615" cy="47867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dirty="0"/>
              <a:t>To remove a taxpayer, click on the 3 dots and the yellow button on a specific record, a modal is shown asking for conformation to proceed</a:t>
            </a:r>
          </a:p>
          <a:p>
            <a:pPr algn="just"/>
            <a:r>
              <a:rPr lang="en-US" sz="4000" dirty="0"/>
              <a:t>Click okay if you are certain or Cancel if not</a:t>
            </a:r>
          </a:p>
          <a:p>
            <a:pPr algn="just"/>
            <a:r>
              <a:rPr lang="en-US" sz="4000" dirty="0"/>
              <a:t>A notification is shown based on the status of the request</a:t>
            </a:r>
          </a:p>
          <a:p>
            <a:pPr algn="just"/>
            <a:r>
              <a:rPr lang="en-US" sz="4000" dirty="0"/>
              <a:t>Next page shows the image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9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Delete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24B97-6496-4842-8866-D08030FE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96784" y="1908092"/>
            <a:ext cx="9596211" cy="47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7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Logout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C3F08-7796-4E85-827E-835C88D4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1220"/>
            <a:ext cx="11029615" cy="4786780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To logout, click on the avatar at the top right corner, a logout button is shown</a:t>
            </a:r>
          </a:p>
          <a:p>
            <a:pPr algn="just"/>
            <a:r>
              <a:rPr lang="en-US" sz="4000" dirty="0"/>
              <a:t>Click it and the user is directed to the login page</a:t>
            </a:r>
          </a:p>
          <a:p>
            <a:pPr algn="just"/>
            <a:r>
              <a:rPr lang="en-US" sz="4000" dirty="0"/>
              <a:t>See next page for image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logout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24B97-6496-4842-8866-D08030FE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313" y="1908092"/>
            <a:ext cx="9547152" cy="47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James simbi</a:t>
            </a: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Mjuweni@outlook.com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0882429263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Table of Content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08131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7915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7A780-B892-4575-ACE8-A061F1AB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1046227"/>
            <a:ext cx="11029615" cy="3678303"/>
          </a:xfrm>
        </p:spPr>
        <p:txBody>
          <a:bodyPr>
            <a:normAutofit/>
          </a:bodyPr>
          <a:lstStyle/>
          <a:p>
            <a:r>
              <a:rPr lang="en-US" sz="3200" dirty="0"/>
              <a:t>MRA Taxpayers system is a system designed to allow the management of taxpayers. Users need to log in in order to use the system</a:t>
            </a:r>
          </a:p>
          <a:p>
            <a:r>
              <a:rPr lang="en-US" sz="3200" dirty="0"/>
              <a:t>The system was designed and developed using C# </a:t>
            </a:r>
            <a:r>
              <a:rPr lang="en-US" sz="3200" dirty="0" err="1"/>
              <a:t>ASPNetCore</a:t>
            </a:r>
            <a:r>
              <a:rPr lang="en-US" sz="3200" dirty="0"/>
              <a:t> 5 and </a:t>
            </a:r>
            <a:r>
              <a:rPr lang="en-US" sz="3200" dirty="0" err="1"/>
              <a:t>Datatables</a:t>
            </a:r>
            <a:r>
              <a:rPr lang="en-US" sz="3200" dirty="0"/>
              <a:t>, </a:t>
            </a:r>
            <a:r>
              <a:rPr lang="en-US" sz="3200" dirty="0" err="1"/>
              <a:t>Jquery</a:t>
            </a:r>
            <a:r>
              <a:rPr lang="en-US" sz="3200" dirty="0"/>
              <a:t> and Bootstrap were used to enhance the presentation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Login 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C3F08-7796-4E85-827E-835C88D4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order to access the system, users must login by entering their email and password. Only correct credentials will be logged in. </a:t>
            </a:r>
          </a:p>
          <a:p>
            <a:r>
              <a:rPr lang="en-US" sz="4000" dirty="0"/>
              <a:t>See next page 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2482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92D7C2-921F-4F95-9B4A-FB509DE0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60583" y="1888096"/>
            <a:ext cx="9848018" cy="4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0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home 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C3F08-7796-4E85-827E-835C88D4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1220"/>
            <a:ext cx="11029615" cy="4786780"/>
          </a:xfrm>
        </p:spPr>
        <p:txBody>
          <a:bodyPr/>
          <a:lstStyle/>
          <a:p>
            <a:pPr algn="just"/>
            <a:r>
              <a:rPr lang="en-US" sz="4000" dirty="0"/>
              <a:t>After successfully login in, users are presented with a dashboards which shows the totals number of taxpayers in the system as of that time. </a:t>
            </a:r>
          </a:p>
          <a:p>
            <a:pPr algn="just"/>
            <a:r>
              <a:rPr lang="en-US" sz="4000" dirty="0"/>
              <a:t>Next page shows the image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2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home Page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92D7C2-921F-4F95-9B4A-FB509DE0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583" y="1856973"/>
            <a:ext cx="9848018" cy="500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Taxpayer’s 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C3F08-7796-4E85-827E-835C88D4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1220"/>
            <a:ext cx="11029615" cy="4786780"/>
          </a:xfrm>
        </p:spPr>
        <p:txBody>
          <a:bodyPr/>
          <a:lstStyle/>
          <a:p>
            <a:pPr algn="just"/>
            <a:r>
              <a:rPr lang="en-US" sz="4000" dirty="0"/>
              <a:t>The taxpayers page displays all the information about taxpayers. It allows users to add, edit, and delete a particular taxpayer</a:t>
            </a:r>
          </a:p>
          <a:p>
            <a:pPr algn="just"/>
            <a:r>
              <a:rPr lang="en-US" sz="4000" dirty="0"/>
              <a:t>Each action has a specific button</a:t>
            </a:r>
          </a:p>
          <a:p>
            <a:pPr algn="just"/>
            <a:r>
              <a:rPr lang="en-US" sz="4000" dirty="0"/>
              <a:t>Next page shows the image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Taxpayers Page</a:t>
            </a:r>
          </a:p>
        </p:txBody>
      </p:sp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C024B97-6496-4842-8866-D08030FE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1908092"/>
            <a:ext cx="9818255" cy="47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17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44</TotalTime>
  <Words>453</Words>
  <Application>Microsoft Office PowerPoint</Application>
  <PresentationFormat>Widescreen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Wingdings 2</vt:lpstr>
      <vt:lpstr>Dividend</vt:lpstr>
      <vt:lpstr>Taxpayers’ system</vt:lpstr>
      <vt:lpstr>Table of Content</vt:lpstr>
      <vt:lpstr>Introduction</vt:lpstr>
      <vt:lpstr>Login Page</vt:lpstr>
      <vt:lpstr>Login Page</vt:lpstr>
      <vt:lpstr>home Page</vt:lpstr>
      <vt:lpstr>home Page</vt:lpstr>
      <vt:lpstr>Taxpayer’s Page</vt:lpstr>
      <vt:lpstr>Taxpayers Page</vt:lpstr>
      <vt:lpstr>Add taxpayer</vt:lpstr>
      <vt:lpstr>Add taxpayer</vt:lpstr>
      <vt:lpstr>Add taxpayer modal</vt:lpstr>
      <vt:lpstr>update taxpayer</vt:lpstr>
      <vt:lpstr>update Page</vt:lpstr>
      <vt:lpstr>delete taxpayer</vt:lpstr>
      <vt:lpstr>Delete Page</vt:lpstr>
      <vt:lpstr>Logout</vt:lpstr>
      <vt:lpstr>logout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james simbi</dc:creator>
  <cp:lastModifiedBy>james simbi</cp:lastModifiedBy>
  <cp:revision>4</cp:revision>
  <dcterms:created xsi:type="dcterms:W3CDTF">2021-11-30T21:03:51Z</dcterms:created>
  <dcterms:modified xsi:type="dcterms:W3CDTF">2021-11-30T21:47:53Z</dcterms:modified>
</cp:coreProperties>
</file>