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0" y="914400"/>
            <a:ext cx="146304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2194560"/>
            <a:ext cx="14630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Process</a:t>
            </a:r>
          </a:p>
        </p:txBody>
      </p:sp>
      <p:sp>
        <p:nvSpPr>
          <p:cNvPr id="4" name="Diamond 3"/>
          <p:cNvSpPr/>
          <p:nvPr/>
        </p:nvSpPr>
        <p:spPr>
          <a:xfrm>
            <a:off x="3657600" y="3657600"/>
            <a:ext cx="1463040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Decision?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5303520"/>
            <a:ext cx="14630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</a:t>
            </a:r>
          </a:p>
        </p:txBody>
      </p:sp>
      <p:sp>
        <p:nvSpPr>
          <p:cNvPr id="6" name="Oval 5"/>
          <p:cNvSpPr/>
          <p:nvPr/>
        </p:nvSpPr>
        <p:spPr>
          <a:xfrm>
            <a:off x="3657600" y="6583680"/>
            <a:ext cx="146304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End</a:t>
            </a:r>
          </a:p>
        </p:txBody>
      </p:sp>
      <p:cxnSp>
        <p:nvCxnSpPr>
          <p:cNvPr id="7" name="Connector 6"/>
          <p:cNvCxnSpPr>
            <a:stCxn id="2" idx="2"/>
            <a:endCxn id="3" idx="0"/>
          </p:cNvCxnSpPr>
          <p:nvPr/>
        </p:nvCxnSpPr>
        <p:spPr>
          <a:xfrm flipH="1">
            <a:off x="4389120" y="1828800"/>
            <a:ext cx="0" cy="36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>
            <a:stCxn id="3" idx="2"/>
            <a:endCxn id="4" idx="0"/>
          </p:cNvCxnSpPr>
          <p:nvPr/>
        </p:nvCxnSpPr>
        <p:spPr>
          <a:xfrm flipH="1">
            <a:off x="4389120" y="3108960"/>
            <a:ext cx="0" cy="548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>
            <a:stCxn id="4" idx="2"/>
            <a:endCxn id="5" idx="0"/>
          </p:cNvCxnSpPr>
          <p:nvPr/>
        </p:nvCxnSpPr>
        <p:spPr>
          <a:xfrm flipH="1">
            <a:off x="4389120" y="4572000"/>
            <a:ext cx="0" cy="731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2080" y="40132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Yes</a:t>
            </a:r>
          </a:p>
        </p:txBody>
      </p:sp>
      <p:cxnSp>
        <p:nvCxnSpPr>
          <p:cNvPr id="11" name="Connector 10"/>
          <p:cNvCxnSpPr>
            <a:stCxn id="5" idx="2"/>
            <a:endCxn id="6" idx="0"/>
          </p:cNvCxnSpPr>
          <p:nvPr/>
        </p:nvCxnSpPr>
        <p:spPr>
          <a:xfrm flipH="1">
            <a:off x="4389120" y="6217920"/>
            <a:ext cx="0" cy="36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>
            <a:stCxn id="4" idx="3"/>
            <a:endCxn id="3" idx="1"/>
          </p:cNvCxnSpPr>
          <p:nvPr/>
        </p:nvCxnSpPr>
        <p:spPr>
          <a:xfrm flipH="1" flipV="1">
            <a:off x="3657600" y="2651760"/>
            <a:ext cx="1463040" cy="146304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0" y="255016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