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9" r:id="rId6"/>
    <p:sldId id="261" r:id="rId7"/>
    <p:sldId id="278" r:id="rId8"/>
    <p:sldId id="262" r:id="rId9"/>
    <p:sldId id="275" r:id="rId10"/>
    <p:sldId id="276" r:id="rId11"/>
    <p:sldId id="263" r:id="rId12"/>
    <p:sldId id="277" r:id="rId13"/>
    <p:sldId id="280" r:id="rId14"/>
    <p:sldId id="265" r:id="rId15"/>
    <p:sldId id="266" r:id="rId16"/>
    <p:sldId id="267" r:id="rId17"/>
    <p:sldId id="268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8EA73-5D04-41D5-A853-478D3861859D}" v="78" dt="2024-08-02T15:17:44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1" d="100"/>
          <a:sy n="211" d="100"/>
        </p:scale>
        <p:origin x="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rsing" userId="c39f425cb136fde9" providerId="LiveId" clId="{FCC8EA73-5D04-41D5-A853-478D3861859D}"/>
    <pc:docChg chg="custSel addSld delSld modSld sldOrd">
      <pc:chgData name="James Warsing" userId="c39f425cb136fde9" providerId="LiveId" clId="{FCC8EA73-5D04-41D5-A853-478D3861859D}" dt="2024-08-02T15:17:23.793" v="1708" actId="21"/>
      <pc:docMkLst>
        <pc:docMk/>
      </pc:docMkLst>
      <pc:sldChg chg="setBg">
        <pc:chgData name="James Warsing" userId="c39f425cb136fde9" providerId="LiveId" clId="{FCC8EA73-5D04-41D5-A853-478D3861859D}" dt="2024-08-02T14:40:07.730" v="1373"/>
        <pc:sldMkLst>
          <pc:docMk/>
          <pc:sldMk cId="0" sldId="256"/>
        </pc:sldMkLst>
      </pc:sldChg>
      <pc:sldChg chg="del">
        <pc:chgData name="James Warsing" userId="c39f425cb136fde9" providerId="LiveId" clId="{FCC8EA73-5D04-41D5-A853-478D3861859D}" dt="2024-08-02T12:43:48.047" v="0" actId="2696"/>
        <pc:sldMkLst>
          <pc:docMk/>
          <pc:sldMk cId="0" sldId="257"/>
        </pc:sldMkLst>
      </pc:sldChg>
      <pc:sldChg chg="addSp delSp modSp mod setBg">
        <pc:chgData name="James Warsing" userId="c39f425cb136fde9" providerId="LiveId" clId="{FCC8EA73-5D04-41D5-A853-478D3861859D}" dt="2024-08-02T14:46:43.536" v="1381" actId="255"/>
        <pc:sldMkLst>
          <pc:docMk/>
          <pc:sldMk cId="0" sldId="258"/>
        </pc:sldMkLst>
        <pc:spChg chg="add mod">
          <ac:chgData name="James Warsing" userId="c39f425cb136fde9" providerId="LiveId" clId="{FCC8EA73-5D04-41D5-A853-478D3861859D}" dt="2024-08-02T14:46:43.536" v="1381" actId="255"/>
          <ac:spMkLst>
            <pc:docMk/>
            <pc:sldMk cId="0" sldId="258"/>
            <ac:spMk id="4" creationId="{A939F14F-BD12-FC9E-30CD-5AFBB6F05587}"/>
          </ac:spMkLst>
        </pc:spChg>
        <pc:spChg chg="mod">
          <ac:chgData name="James Warsing" userId="c39f425cb136fde9" providerId="LiveId" clId="{FCC8EA73-5D04-41D5-A853-478D3861859D}" dt="2024-08-02T12:56:10.750" v="92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4:36:25.230" v="1325" actId="1076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James Warsing" userId="c39f425cb136fde9" providerId="LiveId" clId="{FCC8EA73-5D04-41D5-A853-478D3861859D}" dt="2024-08-02T14:19:25.807" v="1266" actId="21"/>
          <ac:spMkLst>
            <pc:docMk/>
            <pc:sldMk cId="0" sldId="258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2:44:42.062" v="1" actId="21"/>
          <ac:picMkLst>
            <pc:docMk/>
            <pc:sldMk cId="0" sldId="258"/>
            <ac:picMk id="4" creationId="{00000000-0000-0000-0000-000000000000}"/>
          </ac:picMkLst>
        </pc:picChg>
      </pc:sldChg>
      <pc:sldChg chg="delSp modSp mod setBg">
        <pc:chgData name="James Warsing" userId="c39f425cb136fde9" providerId="LiveId" clId="{FCC8EA73-5D04-41D5-A853-478D3861859D}" dt="2024-08-02T14:38:44.830" v="1360"/>
        <pc:sldMkLst>
          <pc:docMk/>
          <pc:sldMk cId="0" sldId="259"/>
        </pc:sldMkLst>
        <pc:spChg chg="mod">
          <ac:chgData name="James Warsing" userId="c39f425cb136fde9" providerId="LiveId" clId="{FCC8EA73-5D04-41D5-A853-478D3861859D}" dt="2024-08-02T12:56:05.179" v="91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46:59.027" v="48" actId="114"/>
          <ac:spMkLst>
            <pc:docMk/>
            <pc:sldMk cId="0" sldId="259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2:56:33.047" v="95" actId="21"/>
          <ac:picMkLst>
            <pc:docMk/>
            <pc:sldMk cId="0" sldId="259"/>
            <ac:picMk id="4" creationId="{00000000-0000-0000-0000-000000000000}"/>
          </ac:picMkLst>
        </pc:picChg>
      </pc:sldChg>
      <pc:sldChg chg="delSp modSp mod setBg">
        <pc:chgData name="James Warsing" userId="c39f425cb136fde9" providerId="LiveId" clId="{FCC8EA73-5D04-41D5-A853-478D3861859D}" dt="2024-08-02T14:38:49.360" v="1361"/>
        <pc:sldMkLst>
          <pc:docMk/>
          <pc:sldMk cId="0" sldId="260"/>
        </pc:sldMkLst>
        <pc:spChg chg="mod">
          <ac:chgData name="James Warsing" userId="c39f425cb136fde9" providerId="LiveId" clId="{FCC8EA73-5D04-41D5-A853-478D3861859D}" dt="2024-08-02T12:50:52.186" v="62" actId="14100"/>
          <ac:spMkLst>
            <pc:docMk/>
            <pc:sldMk cId="0" sldId="260"/>
            <ac:spMk id="2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3:28:40.728" v="716" actId="21"/>
          <ac:spMkLst>
            <pc:docMk/>
            <pc:sldMk cId="0" sldId="260"/>
            <ac:spMk id="6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56:19.001" v="93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48:35.959" v="54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45:39.040" v="1043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45:42.371" v="1044" actId="1076"/>
          <ac:spMkLst>
            <pc:docMk/>
            <pc:sldMk cId="0" sldId="260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2:48:08.495" v="50" actId="21"/>
          <ac:picMkLst>
            <pc:docMk/>
            <pc:sldMk cId="0" sldId="260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2:47:58.667" v="49" actId="21"/>
          <ac:picMkLst>
            <pc:docMk/>
            <pc:sldMk cId="0" sldId="260"/>
            <ac:picMk id="4" creationId="{00000000-0000-0000-0000-000000000000}"/>
          </ac:picMkLst>
        </pc:picChg>
      </pc:sldChg>
      <pc:sldChg chg="addSp delSp modSp mod setBg">
        <pc:chgData name="James Warsing" userId="c39f425cb136fde9" providerId="LiveId" clId="{FCC8EA73-5D04-41D5-A853-478D3861859D}" dt="2024-08-02T15:08:00.773" v="1553" actId="1076"/>
        <pc:sldMkLst>
          <pc:docMk/>
          <pc:sldMk cId="0" sldId="261"/>
        </pc:sldMkLst>
        <pc:spChg chg="del">
          <ac:chgData name="James Warsing" userId="c39f425cb136fde9" providerId="LiveId" clId="{FCC8EA73-5D04-41D5-A853-478D3861859D}" dt="2024-08-02T13:28:38.262" v="715" actId="21"/>
          <ac:spMkLst>
            <pc:docMk/>
            <pc:sldMk cId="0" sldId="261"/>
            <ac:spMk id="6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56:23.507" v="94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50:59.767" v="63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5:08:00.773" v="1553" actId="1076"/>
          <ac:spMkLst>
            <pc:docMk/>
            <pc:sldMk cId="0" sldId="261"/>
            <ac:spMk id="10" creationId="{00000000-0000-0000-0000-000000000000}"/>
          </ac:spMkLst>
        </pc:spChg>
        <pc:spChg chg="add mod">
          <ac:chgData name="James Warsing" userId="c39f425cb136fde9" providerId="LiveId" clId="{FCC8EA73-5D04-41D5-A853-478D3861859D}" dt="2024-08-02T13:22:14.928" v="433" actId="20577"/>
          <ac:spMkLst>
            <pc:docMk/>
            <pc:sldMk cId="0" sldId="261"/>
            <ac:spMk id="12" creationId="{FE2B28F7-4F7E-C0B6-38E0-26059A8DF368}"/>
          </ac:spMkLst>
        </pc:spChg>
        <pc:picChg chg="del">
          <ac:chgData name="James Warsing" userId="c39f425cb136fde9" providerId="LiveId" clId="{FCC8EA73-5D04-41D5-A853-478D3861859D}" dt="2024-08-02T12:50:20.007" v="59" actId="21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2:56:36.879" v="96" actId="21"/>
          <ac:picMkLst>
            <pc:docMk/>
            <pc:sldMk cId="0" sldId="261"/>
            <ac:picMk id="4" creationId="{00000000-0000-0000-0000-000000000000}"/>
          </ac:picMkLst>
        </pc:picChg>
      </pc:sldChg>
      <pc:sldChg chg="delSp modSp mod setBg">
        <pc:chgData name="James Warsing" userId="c39f425cb136fde9" providerId="LiveId" clId="{FCC8EA73-5D04-41D5-A853-478D3861859D}" dt="2024-08-02T14:39:05.632" v="1364"/>
        <pc:sldMkLst>
          <pc:docMk/>
          <pc:sldMk cId="0" sldId="262"/>
        </pc:sldMkLst>
        <pc:spChg chg="del">
          <ac:chgData name="James Warsing" userId="c39f425cb136fde9" providerId="LiveId" clId="{FCC8EA73-5D04-41D5-A853-478D3861859D}" dt="2024-08-02T12:53:50.824" v="86" actId="21"/>
          <ac:spMkLst>
            <pc:docMk/>
            <pc:sldMk cId="0" sldId="262"/>
            <ac:spMk id="6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53:42.687" v="85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2:53:38.267" v="84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14:20.814" v="312" actId="20577"/>
          <ac:spMkLst>
            <pc:docMk/>
            <pc:sldMk cId="0" sldId="262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2:53:30.228" v="83" actId="21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2:53:57.977" v="87" actId="21"/>
          <ac:picMkLst>
            <pc:docMk/>
            <pc:sldMk cId="0" sldId="262"/>
            <ac:picMk id="4" creationId="{00000000-0000-0000-0000-000000000000}"/>
          </ac:picMkLst>
        </pc:picChg>
      </pc:sldChg>
      <pc:sldChg chg="delSp modSp mod ord setBg">
        <pc:chgData name="James Warsing" userId="c39f425cb136fde9" providerId="LiveId" clId="{FCC8EA73-5D04-41D5-A853-478D3861859D}" dt="2024-08-02T14:39:20.105" v="1367"/>
        <pc:sldMkLst>
          <pc:docMk/>
          <pc:sldMk cId="0" sldId="263"/>
        </pc:sldMkLst>
        <pc:spChg chg="del">
          <ac:chgData name="James Warsing" userId="c39f425cb136fde9" providerId="LiveId" clId="{FCC8EA73-5D04-41D5-A853-478D3861859D}" dt="2024-08-02T13:33:21.607" v="766" actId="21"/>
          <ac:spMkLst>
            <pc:docMk/>
            <pc:sldMk cId="0" sldId="263"/>
            <ac:spMk id="6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17:49.108" v="366" actId="20577"/>
          <ac:spMkLst>
            <pc:docMk/>
            <pc:sldMk cId="0" sldId="263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30:13.785" v="758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35:25.007" v="771" actId="113"/>
          <ac:spMkLst>
            <pc:docMk/>
            <pc:sldMk cId="0" sldId="263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3:30:11.419" v="757" actId="21"/>
          <ac:picMkLst>
            <pc:docMk/>
            <pc:sldMk cId="0" sldId="263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3:33:20.226" v="765" actId="21"/>
          <ac:picMkLst>
            <pc:docMk/>
            <pc:sldMk cId="0" sldId="263"/>
            <ac:picMk id="4" creationId="{00000000-0000-0000-0000-000000000000}"/>
          </ac:picMkLst>
        </pc:picChg>
      </pc:sldChg>
      <pc:sldChg chg="delSp modSp del mod ord">
        <pc:chgData name="James Warsing" userId="c39f425cb136fde9" providerId="LiveId" clId="{FCC8EA73-5D04-41D5-A853-478D3861859D}" dt="2024-08-02T13:33:15.180" v="764" actId="2696"/>
        <pc:sldMkLst>
          <pc:docMk/>
          <pc:sldMk cId="0" sldId="264"/>
        </pc:sldMkLst>
        <pc:spChg chg="mod">
          <ac:chgData name="James Warsing" userId="c39f425cb136fde9" providerId="LiveId" clId="{FCC8EA73-5D04-41D5-A853-478D3861859D}" dt="2024-08-02T13:17:41.373" v="364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30:23.260" v="760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30:26.580" v="761" actId="20577"/>
          <ac:spMkLst>
            <pc:docMk/>
            <pc:sldMk cId="0" sldId="264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3:30:19.448" v="759" actId="21"/>
          <ac:picMkLst>
            <pc:docMk/>
            <pc:sldMk cId="0" sldId="264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3:17:39.472" v="363" actId="21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 ord setBg">
        <pc:chgData name="James Warsing" userId="c39f425cb136fde9" providerId="LiveId" clId="{FCC8EA73-5D04-41D5-A853-478D3861859D}" dt="2024-08-02T14:39:26.154" v="1369"/>
        <pc:sldMkLst>
          <pc:docMk/>
          <pc:sldMk cId="0" sldId="265"/>
        </pc:sldMkLst>
        <pc:spChg chg="add mod">
          <ac:chgData name="James Warsing" userId="c39f425cb136fde9" providerId="LiveId" clId="{FCC8EA73-5D04-41D5-A853-478D3861859D}" dt="2024-08-02T13:49:43.701" v="1128" actId="1076"/>
          <ac:spMkLst>
            <pc:docMk/>
            <pc:sldMk cId="0" sldId="265"/>
            <ac:spMk id="3" creationId="{0AE7F59E-2A4E-4C9D-0F0F-EB392299A51A}"/>
          </ac:spMkLst>
        </pc:spChg>
        <pc:spChg chg="del">
          <ac:chgData name="James Warsing" userId="c39f425cb136fde9" providerId="LiveId" clId="{FCC8EA73-5D04-41D5-A853-478D3861859D}" dt="2024-08-02T13:36:37.332" v="778" actId="21"/>
          <ac:spMkLst>
            <pc:docMk/>
            <pc:sldMk cId="0" sldId="265"/>
            <ac:spMk id="6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17:44.079" v="365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28:16.213" v="714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48:15.293" v="1087" actId="1076"/>
          <ac:spMkLst>
            <pc:docMk/>
            <pc:sldMk cId="0" sldId="265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3:28:13.379" v="713" actId="21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James Warsing" userId="c39f425cb136fde9" providerId="LiveId" clId="{FCC8EA73-5D04-41D5-A853-478D3861859D}" dt="2024-08-02T13:17:36.376" v="362" actId="21"/>
          <ac:picMkLst>
            <pc:docMk/>
            <pc:sldMk cId="0" sldId="265"/>
            <ac:picMk id="4" creationId="{00000000-0000-0000-0000-000000000000}"/>
          </ac:picMkLst>
        </pc:picChg>
      </pc:sldChg>
      <pc:sldChg chg="delSp modSp mod setBg">
        <pc:chgData name="James Warsing" userId="c39f425cb136fde9" providerId="LiveId" clId="{FCC8EA73-5D04-41D5-A853-478D3861859D}" dt="2024-08-02T14:39:29.456" v="1370"/>
        <pc:sldMkLst>
          <pc:docMk/>
          <pc:sldMk cId="0" sldId="266"/>
        </pc:sldMkLst>
        <pc:spChg chg="mod">
          <ac:chgData name="James Warsing" userId="c39f425cb136fde9" providerId="LiveId" clId="{FCC8EA73-5D04-41D5-A853-478D3861859D}" dt="2024-08-02T13:28:52.284" v="717" actId="20577"/>
          <ac:spMkLst>
            <pc:docMk/>
            <pc:sldMk cId="0" sldId="266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17:31.240" v="360" actId="1076"/>
          <ac:spMkLst>
            <pc:docMk/>
            <pc:sldMk cId="0" sldId="266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3:17:33.150" v="361" actId="21"/>
          <ac:picMkLst>
            <pc:docMk/>
            <pc:sldMk cId="0" sldId="266"/>
            <ac:picMk id="4" creationId="{00000000-0000-0000-0000-000000000000}"/>
          </ac:picMkLst>
        </pc:picChg>
      </pc:sldChg>
      <pc:sldChg chg="delSp modSp mod setBg">
        <pc:chgData name="James Warsing" userId="c39f425cb136fde9" providerId="LiveId" clId="{FCC8EA73-5D04-41D5-A853-478D3861859D}" dt="2024-08-02T15:04:25.547" v="1423" actId="21"/>
        <pc:sldMkLst>
          <pc:docMk/>
          <pc:sldMk cId="0" sldId="267"/>
        </pc:sldMkLst>
        <pc:spChg chg="mod">
          <ac:chgData name="James Warsing" userId="c39f425cb136fde9" providerId="LiveId" clId="{FCC8EA73-5D04-41D5-A853-478D3861859D}" dt="2024-08-02T13:28:57.864" v="719" actId="20577"/>
          <ac:spMkLst>
            <pc:docMk/>
            <pc:sldMk cId="0" sldId="267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5:04:20.241" v="1422" actId="20577"/>
          <ac:spMkLst>
            <pc:docMk/>
            <pc:sldMk cId="0" sldId="267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5:04:25.547" v="1423" actId="21"/>
          <ac:picMkLst>
            <pc:docMk/>
            <pc:sldMk cId="0" sldId="267"/>
            <ac:picMk id="4" creationId="{00000000-0000-0000-0000-000000000000}"/>
          </ac:picMkLst>
        </pc:picChg>
      </pc:sldChg>
      <pc:sldChg chg="addSp delSp modSp mod setBg">
        <pc:chgData name="James Warsing" userId="c39f425cb136fde9" providerId="LiveId" clId="{FCC8EA73-5D04-41D5-A853-478D3861859D}" dt="2024-08-02T14:39:36.599" v="1372"/>
        <pc:sldMkLst>
          <pc:docMk/>
          <pc:sldMk cId="0" sldId="268"/>
        </pc:sldMkLst>
        <pc:spChg chg="add mod">
          <ac:chgData name="James Warsing" userId="c39f425cb136fde9" providerId="LiveId" clId="{FCC8EA73-5D04-41D5-A853-478D3861859D}" dt="2024-08-02T14:16:37.885" v="1265" actId="1076"/>
          <ac:spMkLst>
            <pc:docMk/>
            <pc:sldMk cId="0" sldId="268"/>
            <ac:spMk id="4" creationId="{C3EC36FC-4104-15A8-7380-93ECBCE181AA}"/>
          </ac:spMkLst>
        </pc:spChg>
        <pc:spChg chg="mod">
          <ac:chgData name="James Warsing" userId="c39f425cb136fde9" providerId="LiveId" clId="{FCC8EA73-5D04-41D5-A853-478D3861859D}" dt="2024-08-02T13:24:46.114" v="654" actId="20577"/>
          <ac:spMkLst>
            <pc:docMk/>
            <pc:sldMk cId="0" sldId="268"/>
            <ac:spMk id="7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24:59.461" v="658" actId="1076"/>
          <ac:spMkLst>
            <pc:docMk/>
            <pc:sldMk cId="0" sldId="268"/>
            <ac:spMk id="8" creationId="{00000000-0000-0000-0000-000000000000}"/>
          </ac:spMkLst>
        </pc:spChg>
        <pc:spChg chg="mod">
          <ac:chgData name="James Warsing" userId="c39f425cb136fde9" providerId="LiveId" clId="{FCC8EA73-5D04-41D5-A853-478D3861859D}" dt="2024-08-02T13:05:30.607" v="308" actId="20577"/>
          <ac:spMkLst>
            <pc:docMk/>
            <pc:sldMk cId="0" sldId="268"/>
            <ac:spMk id="10" creationId="{00000000-0000-0000-0000-000000000000}"/>
          </ac:spMkLst>
        </pc:spChg>
        <pc:picChg chg="del">
          <ac:chgData name="James Warsing" userId="c39f425cb136fde9" providerId="LiveId" clId="{FCC8EA73-5D04-41D5-A853-478D3861859D}" dt="2024-08-02T13:04:49.515" v="169" actId="21"/>
          <ac:picMkLst>
            <pc:docMk/>
            <pc:sldMk cId="0" sldId="268"/>
            <ac:picMk id="4" creationId="{00000000-0000-0000-0000-000000000000}"/>
          </ac:picMkLst>
        </pc:picChg>
      </pc:sldChg>
      <pc:sldChg chg="addSp delSp modSp add del mod">
        <pc:chgData name="James Warsing" userId="c39f425cb136fde9" providerId="LiveId" clId="{FCC8EA73-5D04-41D5-A853-478D3861859D}" dt="2024-08-02T13:41:46.933" v="848" actId="2696"/>
        <pc:sldMkLst>
          <pc:docMk/>
          <pc:sldMk cId="2761599882" sldId="269"/>
        </pc:sldMkLst>
        <pc:spChg chg="del">
          <ac:chgData name="James Warsing" userId="c39f425cb136fde9" providerId="LiveId" clId="{FCC8EA73-5D04-41D5-A853-478D3861859D}" dt="2024-08-02T12:57:36.987" v="99" actId="21"/>
          <ac:spMkLst>
            <pc:docMk/>
            <pc:sldMk cId="2761599882" sldId="269"/>
            <ac:spMk id="2" creationId="{00000000-0000-0000-0000-000000000000}"/>
          </ac:spMkLst>
        </pc:spChg>
        <pc:spChg chg="add mod">
          <ac:chgData name="James Warsing" userId="c39f425cb136fde9" providerId="LiveId" clId="{FCC8EA73-5D04-41D5-A853-478D3861859D}" dt="2024-08-02T13:15:47.299" v="348" actId="1076"/>
          <ac:spMkLst>
            <pc:docMk/>
            <pc:sldMk cId="2761599882" sldId="269"/>
            <ac:spMk id="2" creationId="{3761609B-6644-5651-1CD8-03BBAD5BDFC3}"/>
          </ac:spMkLst>
        </pc:spChg>
        <pc:spChg chg="add del mod">
          <ac:chgData name="James Warsing" userId="c39f425cb136fde9" providerId="LiveId" clId="{FCC8EA73-5D04-41D5-A853-478D3861859D}" dt="2024-08-02T12:59:57.125" v="113" actId="12084"/>
          <ac:spMkLst>
            <pc:docMk/>
            <pc:sldMk cId="2761599882" sldId="269"/>
            <ac:spMk id="6" creationId="{A6DF2E70-5675-92AE-6900-72C5BB6191D6}"/>
          </ac:spMkLst>
        </pc:spChg>
        <pc:spChg chg="del">
          <ac:chgData name="James Warsing" userId="c39f425cb136fde9" providerId="LiveId" clId="{FCC8EA73-5D04-41D5-A853-478D3861859D}" dt="2024-08-02T12:57:34.757" v="98" actId="21"/>
          <ac:spMkLst>
            <pc:docMk/>
            <pc:sldMk cId="2761599882" sldId="269"/>
            <ac:spMk id="8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2:57:39.692" v="100" actId="21"/>
          <ac:spMkLst>
            <pc:docMk/>
            <pc:sldMk cId="2761599882" sldId="269"/>
            <ac:spMk id="10" creationId="{00000000-0000-0000-0000-000000000000}"/>
          </ac:spMkLst>
        </pc:spChg>
        <pc:spChg chg="add mod">
          <ac:chgData name="James Warsing" userId="c39f425cb136fde9" providerId="LiveId" clId="{FCC8EA73-5D04-41D5-A853-478D3861859D}" dt="2024-08-02T13:19:33.924" v="381" actId="255"/>
          <ac:spMkLst>
            <pc:docMk/>
            <pc:sldMk cId="2761599882" sldId="269"/>
            <ac:spMk id="13" creationId="{B8598C81-3D7C-3A21-8877-A08602536921}"/>
          </ac:spMkLst>
        </pc:spChg>
        <pc:graphicFrameChg chg="add del mod">
          <ac:chgData name="James Warsing" userId="c39f425cb136fde9" providerId="LiveId" clId="{FCC8EA73-5D04-41D5-A853-478D3861859D}" dt="2024-08-02T13:00:55.213" v="126" actId="21"/>
          <ac:graphicFrameMkLst>
            <pc:docMk/>
            <pc:sldMk cId="2761599882" sldId="269"/>
            <ac:graphicFrameMk id="12" creationId="{DCE5DDE9-A65A-E103-5956-E11E266831B2}"/>
          </ac:graphicFrameMkLst>
        </pc:graphicFrameChg>
        <pc:picChg chg="add mod">
          <ac:chgData name="James Warsing" userId="c39f425cb136fde9" providerId="LiveId" clId="{FCC8EA73-5D04-41D5-A853-478D3861859D}" dt="2024-08-02T13:16:04.979" v="350" actId="1076"/>
          <ac:picMkLst>
            <pc:docMk/>
            <pc:sldMk cId="2761599882" sldId="269"/>
            <ac:picMk id="3" creationId="{99EAA067-B274-F919-8085-3B9A0FF71EFA}"/>
          </ac:picMkLst>
        </pc:picChg>
        <pc:picChg chg="add mod">
          <ac:chgData name="James Warsing" userId="c39f425cb136fde9" providerId="LiveId" clId="{FCC8EA73-5D04-41D5-A853-478D3861859D}" dt="2024-08-02T13:14:38.163" v="315" actId="1076"/>
          <ac:picMkLst>
            <pc:docMk/>
            <pc:sldMk cId="2761599882" sldId="269"/>
            <ac:picMk id="4" creationId="{ABA4125A-B50E-DDE4-67CD-61C7EC8967C7}"/>
          </ac:picMkLst>
        </pc:picChg>
      </pc:sldChg>
      <pc:sldChg chg="addSp delSp modSp add del mod">
        <pc:chgData name="James Warsing" userId="c39f425cb136fde9" providerId="LiveId" clId="{FCC8EA73-5D04-41D5-A853-478D3861859D}" dt="2024-08-02T13:49:53.621" v="1129" actId="2696"/>
        <pc:sldMkLst>
          <pc:docMk/>
          <pc:sldMk cId="3579928573" sldId="270"/>
        </pc:sldMkLst>
        <pc:spChg chg="del">
          <ac:chgData name="James Warsing" userId="c39f425cb136fde9" providerId="LiveId" clId="{FCC8EA73-5D04-41D5-A853-478D3861859D}" dt="2024-08-02T13:03:35.638" v="165" actId="21"/>
          <ac:spMkLst>
            <pc:docMk/>
            <pc:sldMk cId="3579928573" sldId="270"/>
            <ac:spMk id="13" creationId="{B8598C81-3D7C-3A21-8877-A08602536921}"/>
          </ac:spMkLst>
        </pc:spChg>
        <pc:picChg chg="add del mod">
          <ac:chgData name="James Warsing" userId="c39f425cb136fde9" providerId="LiveId" clId="{FCC8EA73-5D04-41D5-A853-478D3861859D}" dt="2024-08-02T13:41:52.701" v="849" actId="21"/>
          <ac:picMkLst>
            <pc:docMk/>
            <pc:sldMk cId="3579928573" sldId="270"/>
            <ac:picMk id="3" creationId="{224ADCA0-405D-CEE2-09F7-A10DC6FA5026}"/>
          </ac:picMkLst>
        </pc:picChg>
        <pc:picChg chg="add mod">
          <ac:chgData name="James Warsing" userId="c39f425cb136fde9" providerId="LiveId" clId="{FCC8EA73-5D04-41D5-A853-478D3861859D}" dt="2024-08-02T13:18:11.456" v="369" actId="1076"/>
          <ac:picMkLst>
            <pc:docMk/>
            <pc:sldMk cId="3579928573" sldId="270"/>
            <ac:picMk id="4" creationId="{67252097-E58D-B248-A073-6AC624C22DA9}"/>
          </ac:picMkLst>
        </pc:picChg>
        <pc:picChg chg="del">
          <ac:chgData name="James Warsing" userId="c39f425cb136fde9" providerId="LiveId" clId="{FCC8EA73-5D04-41D5-A853-478D3861859D}" dt="2024-08-02T13:03:31.840" v="164" actId="21"/>
          <ac:picMkLst>
            <pc:docMk/>
            <pc:sldMk cId="3579928573" sldId="270"/>
            <ac:picMk id="4" creationId="{ABA4125A-B50E-DDE4-67CD-61C7EC8967C7}"/>
          </ac:picMkLst>
        </pc:picChg>
      </pc:sldChg>
      <pc:sldChg chg="add del">
        <pc:chgData name="James Warsing" userId="c39f425cb136fde9" providerId="LiveId" clId="{FCC8EA73-5D04-41D5-A853-478D3861859D}" dt="2024-08-02T13:18:17.266" v="370" actId="2696"/>
        <pc:sldMkLst>
          <pc:docMk/>
          <pc:sldMk cId="2498956396" sldId="271"/>
        </pc:sldMkLst>
      </pc:sldChg>
      <pc:sldChg chg="addSp delSp modSp add del mod">
        <pc:chgData name="James Warsing" userId="c39f425cb136fde9" providerId="LiveId" clId="{FCC8EA73-5D04-41D5-A853-478D3861859D}" dt="2024-08-02T13:41:57.594" v="850" actId="2696"/>
        <pc:sldMkLst>
          <pc:docMk/>
          <pc:sldMk cId="2803059060" sldId="271"/>
        </pc:sldMkLst>
        <pc:spChg chg="add mod">
          <ac:chgData name="James Warsing" userId="c39f425cb136fde9" providerId="LiveId" clId="{FCC8EA73-5D04-41D5-A853-478D3861859D}" dt="2024-08-02T13:20:11.711" v="397" actId="1076"/>
          <ac:spMkLst>
            <pc:docMk/>
            <pc:sldMk cId="2803059060" sldId="271"/>
            <ac:spMk id="8" creationId="{D4B72302-1945-04C2-B0D1-19738670B722}"/>
          </ac:spMkLst>
        </pc:spChg>
        <pc:spChg chg="add mod">
          <ac:chgData name="James Warsing" userId="c39f425cb136fde9" providerId="LiveId" clId="{FCC8EA73-5D04-41D5-A853-478D3861859D}" dt="2024-08-02T13:20:32.601" v="415" actId="1076"/>
          <ac:spMkLst>
            <pc:docMk/>
            <pc:sldMk cId="2803059060" sldId="271"/>
            <ac:spMk id="10" creationId="{6D7E8FCE-F5EB-8362-CF3F-62EB0E240126}"/>
          </ac:spMkLst>
        </pc:spChg>
        <pc:picChg chg="del">
          <ac:chgData name="James Warsing" userId="c39f425cb136fde9" providerId="LiveId" clId="{FCC8EA73-5D04-41D5-A853-478D3861859D}" dt="2024-08-02T13:18:22.554" v="372" actId="21"/>
          <ac:picMkLst>
            <pc:docMk/>
            <pc:sldMk cId="2803059060" sldId="271"/>
            <ac:picMk id="3" creationId="{224ADCA0-405D-CEE2-09F7-A10DC6FA5026}"/>
          </ac:picMkLst>
        </pc:picChg>
        <pc:picChg chg="add mod">
          <ac:chgData name="James Warsing" userId="c39f425cb136fde9" providerId="LiveId" clId="{FCC8EA73-5D04-41D5-A853-478D3861859D}" dt="2024-08-02T13:20:34.942" v="416" actId="1076"/>
          <ac:picMkLst>
            <pc:docMk/>
            <pc:sldMk cId="2803059060" sldId="271"/>
            <ac:picMk id="6" creationId="{1D8B10DD-25CC-CBF1-1715-BD78C6A0F3D6}"/>
          </ac:picMkLst>
        </pc:picChg>
      </pc:sldChg>
      <pc:sldChg chg="addSp delSp modSp add del mod">
        <pc:chgData name="James Warsing" userId="c39f425cb136fde9" providerId="LiveId" clId="{FCC8EA73-5D04-41D5-A853-478D3861859D}" dt="2024-08-02T13:41:59.806" v="851" actId="2696"/>
        <pc:sldMkLst>
          <pc:docMk/>
          <pc:sldMk cId="3949969039" sldId="272"/>
        </pc:sldMkLst>
        <pc:spChg chg="del">
          <ac:chgData name="James Warsing" userId="c39f425cb136fde9" providerId="LiveId" clId="{FCC8EA73-5D04-41D5-A853-478D3861859D}" dt="2024-08-02T13:20:50.423" v="419" actId="21"/>
          <ac:spMkLst>
            <pc:docMk/>
            <pc:sldMk cId="3949969039" sldId="272"/>
            <ac:spMk id="8" creationId="{D4B72302-1945-04C2-B0D1-19738670B722}"/>
          </ac:spMkLst>
        </pc:spChg>
        <pc:spChg chg="del">
          <ac:chgData name="James Warsing" userId="c39f425cb136fde9" providerId="LiveId" clId="{FCC8EA73-5D04-41D5-A853-478D3861859D}" dt="2024-08-02T13:21:17.947" v="425" actId="21"/>
          <ac:spMkLst>
            <pc:docMk/>
            <pc:sldMk cId="3949969039" sldId="272"/>
            <ac:spMk id="10" creationId="{6D7E8FCE-F5EB-8362-CF3F-62EB0E240126}"/>
          </ac:spMkLst>
        </pc:spChg>
        <pc:picChg chg="add mod">
          <ac:chgData name="James Warsing" userId="c39f425cb136fde9" providerId="LiveId" clId="{FCC8EA73-5D04-41D5-A853-478D3861859D}" dt="2024-08-02T13:21:19.680" v="426" actId="1076"/>
          <ac:picMkLst>
            <pc:docMk/>
            <pc:sldMk cId="3949969039" sldId="272"/>
            <ac:picMk id="3" creationId="{946BB388-4D5D-4137-E3F9-0C7596892FC9}"/>
          </ac:picMkLst>
        </pc:picChg>
        <pc:picChg chg="del">
          <ac:chgData name="James Warsing" userId="c39f425cb136fde9" providerId="LiveId" clId="{FCC8EA73-5D04-41D5-A853-478D3861859D}" dt="2024-08-02T13:20:47.562" v="418" actId="21"/>
          <ac:picMkLst>
            <pc:docMk/>
            <pc:sldMk cId="3949969039" sldId="272"/>
            <ac:picMk id="6" creationId="{1D8B10DD-25CC-CBF1-1715-BD78C6A0F3D6}"/>
          </ac:picMkLst>
        </pc:picChg>
      </pc:sldChg>
      <pc:sldChg chg="addSp delSp modSp add del mod">
        <pc:chgData name="James Warsing" userId="c39f425cb136fde9" providerId="LiveId" clId="{FCC8EA73-5D04-41D5-A853-478D3861859D}" dt="2024-08-02T13:42:02.302" v="852" actId="2696"/>
        <pc:sldMkLst>
          <pc:docMk/>
          <pc:sldMk cId="1571257015" sldId="273"/>
        </pc:sldMkLst>
        <pc:spChg chg="add mod">
          <ac:chgData name="James Warsing" userId="c39f425cb136fde9" providerId="LiveId" clId="{FCC8EA73-5D04-41D5-A853-478D3861859D}" dt="2024-08-02T13:26:08.693" v="686" actId="1076"/>
          <ac:spMkLst>
            <pc:docMk/>
            <pc:sldMk cId="1571257015" sldId="273"/>
            <ac:spMk id="8" creationId="{114862B1-4D85-3C0A-88EE-3CA8D6BDF3F2}"/>
          </ac:spMkLst>
        </pc:spChg>
        <pc:spChg chg="add mod">
          <ac:chgData name="James Warsing" userId="c39f425cb136fde9" providerId="LiveId" clId="{FCC8EA73-5D04-41D5-A853-478D3861859D}" dt="2024-08-02T13:26:54.371" v="703" actId="1076"/>
          <ac:spMkLst>
            <pc:docMk/>
            <pc:sldMk cId="1571257015" sldId="273"/>
            <ac:spMk id="10" creationId="{9F6DB16E-C067-6AA6-4A9F-D1A30B18529D}"/>
          </ac:spMkLst>
        </pc:spChg>
        <pc:picChg chg="del">
          <ac:chgData name="James Warsing" userId="c39f425cb136fde9" providerId="LiveId" clId="{FCC8EA73-5D04-41D5-A853-478D3861859D}" dt="2024-08-02T13:25:16.011" v="660" actId="21"/>
          <ac:picMkLst>
            <pc:docMk/>
            <pc:sldMk cId="1571257015" sldId="273"/>
            <ac:picMk id="3" creationId="{946BB388-4D5D-4137-E3F9-0C7596892FC9}"/>
          </ac:picMkLst>
        </pc:picChg>
        <pc:picChg chg="add mod">
          <ac:chgData name="James Warsing" userId="c39f425cb136fde9" providerId="LiveId" clId="{FCC8EA73-5D04-41D5-A853-478D3861859D}" dt="2024-08-02T13:25:36.931" v="667" actId="14100"/>
          <ac:picMkLst>
            <pc:docMk/>
            <pc:sldMk cId="1571257015" sldId="273"/>
            <ac:picMk id="6" creationId="{6EF84DB2-A4E4-FB73-FAA5-FF7979BAA443}"/>
          </ac:picMkLst>
        </pc:picChg>
      </pc:sldChg>
      <pc:sldChg chg="addSp delSp modSp add del mod">
        <pc:chgData name="James Warsing" userId="c39f425cb136fde9" providerId="LiveId" clId="{FCC8EA73-5D04-41D5-A853-478D3861859D}" dt="2024-08-02T13:42:04.882" v="853" actId="2696"/>
        <pc:sldMkLst>
          <pc:docMk/>
          <pc:sldMk cId="805748249" sldId="274"/>
        </pc:sldMkLst>
        <pc:spChg chg="del">
          <ac:chgData name="James Warsing" userId="c39f425cb136fde9" providerId="LiveId" clId="{FCC8EA73-5D04-41D5-A853-478D3861859D}" dt="2024-08-02T13:27:08.814" v="707" actId="21"/>
          <ac:spMkLst>
            <pc:docMk/>
            <pc:sldMk cId="805748249" sldId="274"/>
            <ac:spMk id="8" creationId="{114862B1-4D85-3C0A-88EE-3CA8D6BDF3F2}"/>
          </ac:spMkLst>
        </pc:spChg>
        <pc:spChg chg="del">
          <ac:chgData name="James Warsing" userId="c39f425cb136fde9" providerId="LiveId" clId="{FCC8EA73-5D04-41D5-A853-478D3861859D}" dt="2024-08-02T13:27:06.190" v="706" actId="21"/>
          <ac:spMkLst>
            <pc:docMk/>
            <pc:sldMk cId="805748249" sldId="274"/>
            <ac:spMk id="10" creationId="{9F6DB16E-C067-6AA6-4A9F-D1A30B18529D}"/>
          </ac:spMkLst>
        </pc:spChg>
        <pc:picChg chg="add mod">
          <ac:chgData name="James Warsing" userId="c39f425cb136fde9" providerId="LiveId" clId="{FCC8EA73-5D04-41D5-A853-478D3861859D}" dt="2024-08-02T13:27:21.059" v="712" actId="14100"/>
          <ac:picMkLst>
            <pc:docMk/>
            <pc:sldMk cId="805748249" sldId="274"/>
            <ac:picMk id="3" creationId="{30A4B28D-2976-041B-733D-ED25BE52EEC3}"/>
          </ac:picMkLst>
        </pc:picChg>
        <pc:picChg chg="del">
          <ac:chgData name="James Warsing" userId="c39f425cb136fde9" providerId="LiveId" clId="{FCC8EA73-5D04-41D5-A853-478D3861859D}" dt="2024-08-02T13:27:02.720" v="705" actId="21"/>
          <ac:picMkLst>
            <pc:docMk/>
            <pc:sldMk cId="805748249" sldId="274"/>
            <ac:picMk id="6" creationId="{6EF84DB2-A4E4-FB73-FAA5-FF7979BAA443}"/>
          </ac:picMkLst>
        </pc:picChg>
      </pc:sldChg>
      <pc:sldChg chg="addSp delSp modSp add mod setBg">
        <pc:chgData name="James Warsing" userId="c39f425cb136fde9" providerId="LiveId" clId="{FCC8EA73-5D04-41D5-A853-478D3861859D}" dt="2024-08-02T14:50:31.199" v="1384" actId="1076"/>
        <pc:sldMkLst>
          <pc:docMk/>
          <pc:sldMk cId="2122326640" sldId="275"/>
        </pc:sldMkLst>
        <pc:spChg chg="del">
          <ac:chgData name="James Warsing" userId="c39f425cb136fde9" providerId="LiveId" clId="{FCC8EA73-5D04-41D5-A853-478D3861859D}" dt="2024-08-02T13:38:12.258" v="781" actId="21"/>
          <ac:spMkLst>
            <pc:docMk/>
            <pc:sldMk cId="2122326640" sldId="275"/>
            <ac:spMk id="2" creationId="{3761609B-6644-5651-1CD8-03BBAD5BDFC3}"/>
          </ac:spMkLst>
        </pc:spChg>
        <pc:spChg chg="del">
          <ac:chgData name="James Warsing" userId="c39f425cb136fde9" providerId="LiveId" clId="{FCC8EA73-5D04-41D5-A853-478D3861859D}" dt="2024-08-02T13:39:38.482" v="808" actId="21"/>
          <ac:spMkLst>
            <pc:docMk/>
            <pc:sldMk cId="2122326640" sldId="275"/>
            <ac:spMk id="5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3:38:14.596" v="782" actId="21"/>
          <ac:spMkLst>
            <pc:docMk/>
            <pc:sldMk cId="2122326640" sldId="275"/>
            <ac:spMk id="13" creationId="{B8598C81-3D7C-3A21-8877-A08602536921}"/>
          </ac:spMkLst>
        </pc:spChg>
        <pc:picChg chg="del">
          <ac:chgData name="James Warsing" userId="c39f425cb136fde9" providerId="LiveId" clId="{FCC8EA73-5D04-41D5-A853-478D3861859D}" dt="2024-08-02T13:39:40.228" v="809" actId="21"/>
          <ac:picMkLst>
            <pc:docMk/>
            <pc:sldMk cId="2122326640" sldId="275"/>
            <ac:picMk id="3" creationId="{99EAA067-B274-F919-8085-3B9A0FF71EFA}"/>
          </ac:picMkLst>
        </pc:picChg>
        <pc:picChg chg="del">
          <ac:chgData name="James Warsing" userId="c39f425cb136fde9" providerId="LiveId" clId="{FCC8EA73-5D04-41D5-A853-478D3861859D}" dt="2024-08-02T13:38:08.577" v="780" actId="21"/>
          <ac:picMkLst>
            <pc:docMk/>
            <pc:sldMk cId="2122326640" sldId="275"/>
            <ac:picMk id="4" creationId="{ABA4125A-B50E-DDE4-67CD-61C7EC8967C7}"/>
          </ac:picMkLst>
        </pc:picChg>
        <pc:picChg chg="add mod">
          <ac:chgData name="James Warsing" userId="c39f425cb136fde9" providerId="LiveId" clId="{FCC8EA73-5D04-41D5-A853-478D3861859D}" dt="2024-08-02T14:50:31.199" v="1384" actId="1076"/>
          <ac:picMkLst>
            <pc:docMk/>
            <pc:sldMk cId="2122326640" sldId="275"/>
            <ac:picMk id="8" creationId="{8F0DF834-7245-1DE2-F510-1F2A0BC0C11F}"/>
          </ac:picMkLst>
        </pc:picChg>
        <pc:picChg chg="add mod">
          <ac:chgData name="James Warsing" userId="c39f425cb136fde9" providerId="LiveId" clId="{FCC8EA73-5D04-41D5-A853-478D3861859D}" dt="2024-08-02T14:50:25.182" v="1383" actId="14100"/>
          <ac:picMkLst>
            <pc:docMk/>
            <pc:sldMk cId="2122326640" sldId="275"/>
            <ac:picMk id="12" creationId="{12AA48ED-3328-0E49-C8B3-160AE2396540}"/>
          </ac:picMkLst>
        </pc:picChg>
        <pc:picChg chg="add mod">
          <ac:chgData name="James Warsing" userId="c39f425cb136fde9" providerId="LiveId" clId="{FCC8EA73-5D04-41D5-A853-478D3861859D}" dt="2024-08-02T14:50:20.583" v="1382" actId="14100"/>
          <ac:picMkLst>
            <pc:docMk/>
            <pc:sldMk cId="2122326640" sldId="275"/>
            <ac:picMk id="15" creationId="{05C193E5-FF60-CC75-EA3C-B22C830046C7}"/>
          </ac:picMkLst>
        </pc:picChg>
      </pc:sldChg>
      <pc:sldChg chg="addSp delSp modSp add mod setBg">
        <pc:chgData name="James Warsing" userId="c39f425cb136fde9" providerId="LiveId" clId="{FCC8EA73-5D04-41D5-A853-478D3861859D}" dt="2024-08-02T14:39:15.360" v="1366"/>
        <pc:sldMkLst>
          <pc:docMk/>
          <pc:sldMk cId="3750817327" sldId="276"/>
        </pc:sldMkLst>
        <pc:picChg chg="add mod">
          <ac:chgData name="James Warsing" userId="c39f425cb136fde9" providerId="LiveId" clId="{FCC8EA73-5D04-41D5-A853-478D3861859D}" dt="2024-08-02T13:41:36.916" v="845" actId="1076"/>
          <ac:picMkLst>
            <pc:docMk/>
            <pc:sldMk cId="3750817327" sldId="276"/>
            <ac:picMk id="3" creationId="{DAE8F3B3-67C2-E790-802F-146D9428B866}"/>
          </ac:picMkLst>
        </pc:picChg>
        <pc:picChg chg="add mod">
          <ac:chgData name="James Warsing" userId="c39f425cb136fde9" providerId="LiveId" clId="{FCC8EA73-5D04-41D5-A853-478D3861859D}" dt="2024-08-02T13:41:39.005" v="846" actId="1076"/>
          <ac:picMkLst>
            <pc:docMk/>
            <pc:sldMk cId="3750817327" sldId="276"/>
            <ac:picMk id="5" creationId="{364973DE-9A80-9DAE-8335-EFAA9068FA25}"/>
          </ac:picMkLst>
        </pc:picChg>
        <pc:picChg chg="del">
          <ac:chgData name="James Warsing" userId="c39f425cb136fde9" providerId="LiveId" clId="{FCC8EA73-5D04-41D5-A853-478D3861859D}" dt="2024-08-02T13:40:34.451" v="822" actId="21"/>
          <ac:picMkLst>
            <pc:docMk/>
            <pc:sldMk cId="3750817327" sldId="276"/>
            <ac:picMk id="8" creationId="{8F0DF834-7245-1DE2-F510-1F2A0BC0C11F}"/>
          </ac:picMkLst>
        </pc:picChg>
        <pc:picChg chg="add mod">
          <ac:chgData name="James Warsing" userId="c39f425cb136fde9" providerId="LiveId" clId="{FCC8EA73-5D04-41D5-A853-478D3861859D}" dt="2024-08-02T13:41:41.537" v="847" actId="1076"/>
          <ac:picMkLst>
            <pc:docMk/>
            <pc:sldMk cId="3750817327" sldId="276"/>
            <ac:picMk id="10" creationId="{255ED77C-C09A-6BEC-54F2-0C3E96CEE92A}"/>
          </ac:picMkLst>
        </pc:picChg>
        <pc:picChg chg="del">
          <ac:chgData name="James Warsing" userId="c39f425cb136fde9" providerId="LiveId" clId="{FCC8EA73-5D04-41D5-A853-478D3861859D}" dt="2024-08-02T13:40:33.259" v="821" actId="21"/>
          <ac:picMkLst>
            <pc:docMk/>
            <pc:sldMk cId="3750817327" sldId="276"/>
            <ac:picMk id="12" creationId="{12AA48ED-3328-0E49-C8B3-160AE2396540}"/>
          </ac:picMkLst>
        </pc:picChg>
        <pc:picChg chg="del">
          <ac:chgData name="James Warsing" userId="c39f425cb136fde9" providerId="LiveId" clId="{FCC8EA73-5D04-41D5-A853-478D3861859D}" dt="2024-08-02T13:40:35.570" v="823" actId="21"/>
          <ac:picMkLst>
            <pc:docMk/>
            <pc:sldMk cId="3750817327" sldId="276"/>
            <ac:picMk id="15" creationId="{05C193E5-FF60-CC75-EA3C-B22C830046C7}"/>
          </ac:picMkLst>
        </pc:picChg>
      </pc:sldChg>
      <pc:sldChg chg="addSp delSp modSp add mod setBg">
        <pc:chgData name="James Warsing" userId="c39f425cb136fde9" providerId="LiveId" clId="{FCC8EA73-5D04-41D5-A853-478D3861859D}" dt="2024-08-02T14:39:23.100" v="1368"/>
        <pc:sldMkLst>
          <pc:docMk/>
          <pc:sldMk cId="3399456305" sldId="277"/>
        </pc:sldMkLst>
        <pc:spChg chg="add mod">
          <ac:chgData name="James Warsing" userId="c39f425cb136fde9" providerId="LiveId" clId="{FCC8EA73-5D04-41D5-A853-478D3861859D}" dt="2024-08-02T13:52:51.979" v="1146" actId="1076"/>
          <ac:spMkLst>
            <pc:docMk/>
            <pc:sldMk cId="3399456305" sldId="277"/>
            <ac:spMk id="2" creationId="{8E341516-DC66-AB67-A693-0575D1E2382A}"/>
          </ac:spMkLst>
        </pc:spChg>
        <pc:spChg chg="add mod">
          <ac:chgData name="James Warsing" userId="c39f425cb136fde9" providerId="LiveId" clId="{FCC8EA73-5D04-41D5-A853-478D3861859D}" dt="2024-08-02T14:10:13.899" v="1196" actId="1076"/>
          <ac:spMkLst>
            <pc:docMk/>
            <pc:sldMk cId="3399456305" sldId="277"/>
            <ac:spMk id="3" creationId="{948D13E5-0E06-5FE3-E592-BC5E263AE2A9}"/>
          </ac:spMkLst>
        </pc:spChg>
        <pc:spChg chg="add mod">
          <ac:chgData name="James Warsing" userId="c39f425cb136fde9" providerId="LiveId" clId="{FCC8EA73-5D04-41D5-A853-478D3861859D}" dt="2024-08-02T14:10:17.535" v="1197" actId="1076"/>
          <ac:spMkLst>
            <pc:docMk/>
            <pc:sldMk cId="3399456305" sldId="277"/>
            <ac:spMk id="4" creationId="{A3BE35D4-47D2-11A3-D72B-C38F72AB298A}"/>
          </ac:spMkLst>
        </pc:spChg>
        <pc:picChg chg="del">
          <ac:chgData name="James Warsing" userId="c39f425cb136fde9" providerId="LiveId" clId="{FCC8EA73-5D04-41D5-A853-478D3861859D}" dt="2024-08-02T13:51:51.464" v="1131" actId="21"/>
          <ac:picMkLst>
            <pc:docMk/>
            <pc:sldMk cId="3399456305" sldId="277"/>
            <ac:picMk id="3" creationId="{DAE8F3B3-67C2-E790-802F-146D9428B866}"/>
          </ac:picMkLst>
        </pc:picChg>
        <pc:picChg chg="del">
          <ac:chgData name="James Warsing" userId="c39f425cb136fde9" providerId="LiveId" clId="{FCC8EA73-5D04-41D5-A853-478D3861859D}" dt="2024-08-02T13:51:52.446" v="1132" actId="21"/>
          <ac:picMkLst>
            <pc:docMk/>
            <pc:sldMk cId="3399456305" sldId="277"/>
            <ac:picMk id="5" creationId="{364973DE-9A80-9DAE-8335-EFAA9068FA25}"/>
          </ac:picMkLst>
        </pc:picChg>
        <pc:picChg chg="del">
          <ac:chgData name="James Warsing" userId="c39f425cb136fde9" providerId="LiveId" clId="{FCC8EA73-5D04-41D5-A853-478D3861859D}" dt="2024-08-02T13:51:53.900" v="1133" actId="21"/>
          <ac:picMkLst>
            <pc:docMk/>
            <pc:sldMk cId="3399456305" sldId="277"/>
            <ac:picMk id="10" creationId="{255ED77C-C09A-6BEC-54F2-0C3E96CEE92A}"/>
          </ac:picMkLst>
        </pc:picChg>
      </pc:sldChg>
      <pc:sldChg chg="addSp delSp modSp add mod ord setBg">
        <pc:chgData name="James Warsing" userId="c39f425cb136fde9" providerId="LiveId" clId="{FCC8EA73-5D04-41D5-A853-478D3861859D}" dt="2024-08-02T14:39:01.601" v="1363"/>
        <pc:sldMkLst>
          <pc:docMk/>
          <pc:sldMk cId="3200258060" sldId="278"/>
        </pc:sldMkLst>
        <pc:spChg chg="del">
          <ac:chgData name="James Warsing" userId="c39f425cb136fde9" providerId="LiveId" clId="{FCC8EA73-5D04-41D5-A853-478D3861859D}" dt="2024-08-02T14:20:24.090" v="1271" actId="21"/>
          <ac:spMkLst>
            <pc:docMk/>
            <pc:sldMk cId="3200258060" sldId="278"/>
            <ac:spMk id="2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4:20:21.533" v="1270" actId="21"/>
          <ac:spMkLst>
            <pc:docMk/>
            <pc:sldMk cId="3200258060" sldId="278"/>
            <ac:spMk id="3" creationId="{0AE7F59E-2A4E-4C9D-0F0F-EB392299A51A}"/>
          </ac:spMkLst>
        </pc:spChg>
        <pc:spChg chg="del">
          <ac:chgData name="James Warsing" userId="c39f425cb136fde9" providerId="LiveId" clId="{FCC8EA73-5D04-41D5-A853-478D3861859D}" dt="2024-08-02T14:20:14.984" v="1268" actId="21"/>
          <ac:spMkLst>
            <pc:docMk/>
            <pc:sldMk cId="3200258060" sldId="278"/>
            <ac:spMk id="8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4:20:17.541" v="1269" actId="21"/>
          <ac:spMkLst>
            <pc:docMk/>
            <pc:sldMk cId="3200258060" sldId="278"/>
            <ac:spMk id="10" creationId="{00000000-0000-0000-0000-000000000000}"/>
          </ac:spMkLst>
        </pc:spChg>
        <pc:spChg chg="add del mod">
          <ac:chgData name="James Warsing" userId="c39f425cb136fde9" providerId="LiveId" clId="{FCC8EA73-5D04-41D5-A853-478D3861859D}" dt="2024-08-02T14:24:59.909" v="1291"/>
          <ac:spMkLst>
            <pc:docMk/>
            <pc:sldMk cId="3200258060" sldId="278"/>
            <ac:spMk id="14" creationId="{ADFA3711-F587-C038-8030-BC7EC255CF8F}"/>
          </ac:spMkLst>
        </pc:spChg>
        <pc:spChg chg="add mod">
          <ac:chgData name="James Warsing" userId="c39f425cb136fde9" providerId="LiveId" clId="{FCC8EA73-5D04-41D5-A853-478D3861859D}" dt="2024-08-02T14:26:05.797" v="1309" actId="1076"/>
          <ac:spMkLst>
            <pc:docMk/>
            <pc:sldMk cId="3200258060" sldId="278"/>
            <ac:spMk id="15" creationId="{7676A2CF-0910-F53E-10A9-907261ABF580}"/>
          </ac:spMkLst>
        </pc:spChg>
        <pc:picChg chg="add mod">
          <ac:chgData name="James Warsing" userId="c39f425cb136fde9" providerId="LiveId" clId="{FCC8EA73-5D04-41D5-A853-478D3861859D}" dt="2024-08-02T14:24:43.759" v="1286" actId="14100"/>
          <ac:picMkLst>
            <pc:docMk/>
            <pc:sldMk cId="3200258060" sldId="278"/>
            <ac:picMk id="6" creationId="{FDAA11B0-1DD4-E4F1-0E55-CC571DA259C2}"/>
          </ac:picMkLst>
        </pc:picChg>
        <pc:picChg chg="add mod">
          <ac:chgData name="James Warsing" userId="c39f425cb136fde9" providerId="LiveId" clId="{FCC8EA73-5D04-41D5-A853-478D3861859D}" dt="2024-08-02T14:24:50.622" v="1288" actId="14100"/>
          <ac:picMkLst>
            <pc:docMk/>
            <pc:sldMk cId="3200258060" sldId="278"/>
            <ac:picMk id="13" creationId="{773A352E-D227-232C-6DE6-EAE4E96A5B2E}"/>
          </ac:picMkLst>
        </pc:picChg>
      </pc:sldChg>
      <pc:sldChg chg="addSp delSp modSp add mod">
        <pc:chgData name="James Warsing" userId="c39f425cb136fde9" providerId="LiveId" clId="{FCC8EA73-5D04-41D5-A853-478D3861859D}" dt="2024-08-02T15:07:54.159" v="1552" actId="1076"/>
        <pc:sldMkLst>
          <pc:docMk/>
          <pc:sldMk cId="601547950" sldId="279"/>
        </pc:sldMkLst>
        <pc:spChg chg="del">
          <ac:chgData name="James Warsing" userId="c39f425cb136fde9" providerId="LiveId" clId="{FCC8EA73-5D04-41D5-A853-478D3861859D}" dt="2024-08-02T15:06:18.719" v="1432" actId="21"/>
          <ac:spMkLst>
            <pc:docMk/>
            <pc:sldMk cId="601547950" sldId="279"/>
            <ac:spMk id="2" creationId="{00000000-0000-0000-0000-000000000000}"/>
          </ac:spMkLst>
        </pc:spChg>
        <pc:spChg chg="add mod">
          <ac:chgData name="James Warsing" userId="c39f425cb136fde9" providerId="LiveId" clId="{FCC8EA73-5D04-41D5-A853-478D3861859D}" dt="2024-08-02T15:07:49.364" v="1549" actId="1076"/>
          <ac:spMkLst>
            <pc:docMk/>
            <pc:sldMk cId="601547950" sldId="279"/>
            <ac:spMk id="6" creationId="{307B2B46-3939-105D-F919-296FD2A212B4}"/>
          </ac:spMkLst>
        </pc:spChg>
        <pc:spChg chg="del">
          <ac:chgData name="James Warsing" userId="c39f425cb136fde9" providerId="LiveId" clId="{FCC8EA73-5D04-41D5-A853-478D3861859D}" dt="2024-08-02T15:05:56.682" v="1425" actId="21"/>
          <ac:spMkLst>
            <pc:docMk/>
            <pc:sldMk cId="601547950" sldId="279"/>
            <ac:spMk id="8" creationId="{00000000-0000-0000-0000-000000000000}"/>
          </ac:spMkLst>
        </pc:spChg>
        <pc:spChg chg="del">
          <ac:chgData name="James Warsing" userId="c39f425cb136fde9" providerId="LiveId" clId="{FCC8EA73-5D04-41D5-A853-478D3861859D}" dt="2024-08-02T15:05:58.802" v="1426" actId="21"/>
          <ac:spMkLst>
            <pc:docMk/>
            <pc:sldMk cId="601547950" sldId="279"/>
            <ac:spMk id="10" creationId="{00000000-0000-0000-0000-000000000000}"/>
          </ac:spMkLst>
        </pc:spChg>
        <pc:picChg chg="add mod">
          <ac:chgData name="James Warsing" userId="c39f425cb136fde9" providerId="LiveId" clId="{FCC8EA73-5D04-41D5-A853-478D3861859D}" dt="2024-08-02T15:07:54.159" v="1552" actId="1076"/>
          <ac:picMkLst>
            <pc:docMk/>
            <pc:sldMk cId="601547950" sldId="279"/>
            <ac:picMk id="4" creationId="{51B2D26D-30D1-E6E9-65C5-22B7D65F73A9}"/>
          </ac:picMkLst>
        </pc:picChg>
      </pc:sldChg>
      <pc:sldChg chg="addSp delSp modSp add mod">
        <pc:chgData name="James Warsing" userId="c39f425cb136fde9" providerId="LiveId" clId="{FCC8EA73-5D04-41D5-A853-478D3861859D}" dt="2024-08-02T15:17:23.793" v="1708" actId="21"/>
        <pc:sldMkLst>
          <pc:docMk/>
          <pc:sldMk cId="4273784925" sldId="280"/>
        </pc:sldMkLst>
        <pc:spChg chg="del">
          <ac:chgData name="James Warsing" userId="c39f425cb136fde9" providerId="LiveId" clId="{FCC8EA73-5D04-41D5-A853-478D3861859D}" dt="2024-08-02T15:11:42.896" v="1556" actId="21"/>
          <ac:spMkLst>
            <pc:docMk/>
            <pc:sldMk cId="4273784925" sldId="280"/>
            <ac:spMk id="2" creationId="{8E341516-DC66-AB67-A693-0575D1E2382A}"/>
          </ac:spMkLst>
        </pc:spChg>
        <pc:spChg chg="del">
          <ac:chgData name="James Warsing" userId="c39f425cb136fde9" providerId="LiveId" clId="{FCC8EA73-5D04-41D5-A853-478D3861859D}" dt="2024-08-02T15:11:45.006" v="1557" actId="21"/>
          <ac:spMkLst>
            <pc:docMk/>
            <pc:sldMk cId="4273784925" sldId="280"/>
            <ac:spMk id="3" creationId="{948D13E5-0E06-5FE3-E592-BC5E263AE2A9}"/>
          </ac:spMkLst>
        </pc:spChg>
        <pc:spChg chg="del">
          <ac:chgData name="James Warsing" userId="c39f425cb136fde9" providerId="LiveId" clId="{FCC8EA73-5D04-41D5-A853-478D3861859D}" dt="2024-08-02T15:11:41.098" v="1555" actId="21"/>
          <ac:spMkLst>
            <pc:docMk/>
            <pc:sldMk cId="4273784925" sldId="280"/>
            <ac:spMk id="4" creationId="{A3BE35D4-47D2-11A3-D72B-C38F72AB298A}"/>
          </ac:spMkLst>
        </pc:spChg>
        <pc:spChg chg="add mod">
          <ac:chgData name="James Warsing" userId="c39f425cb136fde9" providerId="LiveId" clId="{FCC8EA73-5D04-41D5-A853-478D3861859D}" dt="2024-08-02T15:16:41.416" v="1700" actId="1076"/>
          <ac:spMkLst>
            <pc:docMk/>
            <pc:sldMk cId="4273784925" sldId="280"/>
            <ac:spMk id="5" creationId="{5E3D58B5-46BC-1B37-F476-F0C976094B4C}"/>
          </ac:spMkLst>
        </pc:spChg>
        <pc:spChg chg="add mod">
          <ac:chgData name="James Warsing" userId="c39f425cb136fde9" providerId="LiveId" clId="{FCC8EA73-5D04-41D5-A853-478D3861859D}" dt="2024-08-02T15:16:38.054" v="1699" actId="1076"/>
          <ac:spMkLst>
            <pc:docMk/>
            <pc:sldMk cId="4273784925" sldId="280"/>
            <ac:spMk id="6" creationId="{8552BE05-1290-FD7B-EEED-85E805DF1943}"/>
          </ac:spMkLst>
        </pc:spChg>
        <pc:picChg chg="add mod">
          <ac:chgData name="James Warsing" userId="c39f425cb136fde9" providerId="LiveId" clId="{FCC8EA73-5D04-41D5-A853-478D3861859D}" dt="2024-08-02T15:16:55.246" v="1702" actId="1076"/>
          <ac:picMkLst>
            <pc:docMk/>
            <pc:sldMk cId="4273784925" sldId="280"/>
            <ac:picMk id="8" creationId="{BF811B57-088B-6C34-A098-65F54E743B94}"/>
          </ac:picMkLst>
        </pc:picChg>
        <pc:picChg chg="add mod">
          <ac:chgData name="James Warsing" userId="c39f425cb136fde9" providerId="LiveId" clId="{FCC8EA73-5D04-41D5-A853-478D3861859D}" dt="2024-08-02T15:17:01.589" v="1704" actId="1076"/>
          <ac:picMkLst>
            <pc:docMk/>
            <pc:sldMk cId="4273784925" sldId="280"/>
            <ac:picMk id="10" creationId="{3FD5E13C-D2B9-902C-48BE-949FA363A9DF}"/>
          </ac:picMkLst>
        </pc:picChg>
        <pc:picChg chg="add del mod">
          <ac:chgData name="James Warsing" userId="c39f425cb136fde9" providerId="LiveId" clId="{FCC8EA73-5D04-41D5-A853-478D3861859D}" dt="2024-08-02T15:17:23.793" v="1708" actId="21"/>
          <ac:picMkLst>
            <pc:docMk/>
            <pc:sldMk cId="4273784925" sldId="280"/>
            <ac:picMk id="12" creationId="{C9C30EC1-F89E-CE6B-4FA5-34B4C595D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8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433333/pexels-photo-433333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Amazon Book Review Analysis
</a:t>
            </a: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Author: James Warsing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pic>
        <p:nvPicPr>
          <p:cNvPr id="3" name="Picture 2" descr="A graph of a logistic regression grid&#10;&#10;Description automatically generated">
            <a:extLst>
              <a:ext uri="{FF2B5EF4-FFF2-40B4-BE49-F238E27FC236}">
                <a16:creationId xmlns:a16="http://schemas.microsoft.com/office/drawing/2014/main" id="{DAE8F3B3-67C2-E790-802F-146D9428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23" y="2749533"/>
            <a:ext cx="3054554" cy="2393967"/>
          </a:xfrm>
          <a:prstGeom prst="rect">
            <a:avLst/>
          </a:prstGeom>
        </p:spPr>
      </p:pic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364973DE-9A80-9DAE-8335-EFAA9068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34"/>
            <a:ext cx="3253728" cy="2550067"/>
          </a:xfrm>
          <a:prstGeom prst="rect">
            <a:avLst/>
          </a:prstGeom>
        </p:spPr>
      </p:pic>
      <p:pic>
        <p:nvPicPr>
          <p:cNvPr id="10" name="Picture 9" descr="A line graph with blue and orange lines&#10;&#10;Description automatically generated">
            <a:extLst>
              <a:ext uri="{FF2B5EF4-FFF2-40B4-BE49-F238E27FC236}">
                <a16:creationId xmlns:a16="http://schemas.microsoft.com/office/drawing/2014/main" id="{255ED77C-C09A-6BEC-54F2-0C3E96CE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145" y="0"/>
            <a:ext cx="3428855" cy="26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154317" y="1183005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Evaluation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Confusion Matrices: 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Visualize model performance, showing true positives, false positives, true negatives, and false negatives, which are crucial for understanding model errors and areas for improvement.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ROC Curves: 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Illustrate the trade-off between sensitivity and specificity, helping in selecting the optimal model threshold.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41516-DC66-AB67-A693-0575D1E2382A}"/>
              </a:ext>
            </a:extLst>
          </p:cNvPr>
          <p:cNvSpPr txBox="1"/>
          <p:nvPr/>
        </p:nvSpPr>
        <p:spPr>
          <a:xfrm>
            <a:off x="513784" y="1697355"/>
            <a:ext cx="3829616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/>
              </a:rPr>
              <a:t>Logistic Regression: </a:t>
            </a:r>
            <a:r>
              <a:rPr lang="en-US" sz="1400" dirty="0">
                <a:latin typeface="Outfit"/>
              </a:rPr>
              <a:t>Accuracy: 0.79, Precision: 0.76, Recall: 0.69, F1-Score: 0.72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/>
              </a:rPr>
              <a:t>Random Forest: </a:t>
            </a:r>
            <a:r>
              <a:rPr lang="en-US" sz="1400" dirty="0">
                <a:latin typeface="Outfit"/>
              </a:rPr>
              <a:t>Accuracy: 0.76, Precision: 0.68, Recall: 0.71, F1-Score: 0.69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Outfit"/>
              </a:rPr>
              <a:t>XGBoost: </a:t>
            </a:r>
            <a:r>
              <a:rPr lang="en-US" sz="1400" dirty="0">
                <a:latin typeface="Outfit"/>
              </a:rPr>
              <a:t>Accuracy: 0.76, Precision: 0.66, Recall: 0.81, F1-Score: 0.73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E35D4-47D2-11A3-D72B-C38F72AB298A}"/>
              </a:ext>
            </a:extLst>
          </p:cNvPr>
          <p:cNvSpPr txBox="1"/>
          <p:nvPr/>
        </p:nvSpPr>
        <p:spPr>
          <a:xfrm>
            <a:off x="1629623" y="345361"/>
            <a:ext cx="3055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utfit"/>
              </a:rPr>
              <a:t>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D13E5-0E06-5FE3-E592-BC5E263AE2A9}"/>
              </a:ext>
            </a:extLst>
          </p:cNvPr>
          <p:cNvSpPr txBox="1"/>
          <p:nvPr/>
        </p:nvSpPr>
        <p:spPr>
          <a:xfrm>
            <a:off x="5357389" y="526489"/>
            <a:ext cx="33724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utfit"/>
              </a:rPr>
              <a:t>Accuracy:</a:t>
            </a:r>
            <a:endParaRPr lang="en-US" sz="1200" dirty="0">
              <a:latin typeface="Outfi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Indicates the overall correctness of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Important for understanding the model's general reliability but should be considered alongside other metrics to get a full picture of performance.</a:t>
            </a:r>
          </a:p>
          <a:p>
            <a:r>
              <a:rPr lang="en-US" sz="1200" b="1" dirty="0">
                <a:latin typeface="Outfit"/>
              </a:rPr>
              <a:t>Precision:</a:t>
            </a:r>
            <a:endParaRPr lang="en-US" sz="1200" dirty="0">
              <a:latin typeface="Outfi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The proportion of true positive predictions out of all positive predictions made by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Crucial for making accurate recommendations, as it minimizes the number of incorrect positive predictions.</a:t>
            </a:r>
          </a:p>
          <a:p>
            <a:r>
              <a:rPr lang="en-US" sz="1200" b="1" dirty="0">
                <a:latin typeface="Outfit"/>
              </a:rPr>
              <a:t>Recall:</a:t>
            </a:r>
            <a:endParaRPr lang="en-US" sz="1200" dirty="0">
              <a:latin typeface="Outfi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The proportion of actual positive cases correctly identified by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Essential for identifying promoters, as it minimizes the number of missed positive reviews.</a:t>
            </a:r>
          </a:p>
          <a:p>
            <a:r>
              <a:rPr lang="en-US" sz="1200" b="1" dirty="0">
                <a:latin typeface="Outfit"/>
              </a:rPr>
              <a:t>F1-Score:</a:t>
            </a:r>
            <a:endParaRPr lang="en-US" sz="1200" dirty="0">
              <a:latin typeface="Outfi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The harmonic mean of precision and recall.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utfit"/>
              </a:rPr>
              <a:t>Helps in minimizing both false positives and false negatives, ensuring a balanced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9945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58B5-46BC-1B37-F476-F0C976094B4C}"/>
              </a:ext>
            </a:extLst>
          </p:cNvPr>
          <p:cNvSpPr txBox="1"/>
          <p:nvPr/>
        </p:nvSpPr>
        <p:spPr>
          <a:xfrm>
            <a:off x="2163778" y="1869967"/>
            <a:ext cx="43592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/>
              </a:rPr>
              <a:t>With accuracy being our main metric, the Logistic Regression model would be the best bet to use.</a:t>
            </a:r>
          </a:p>
          <a:p>
            <a:endParaRPr lang="en-US" sz="1600" dirty="0">
              <a:latin typeface="Outfit"/>
            </a:endParaRPr>
          </a:p>
          <a:p>
            <a:r>
              <a:rPr lang="en-US" sz="1600" dirty="0">
                <a:latin typeface="Outfit"/>
              </a:rPr>
              <a:t>Accurate recommendations maintain customer trust by consistently providing relevant book suggestions.</a:t>
            </a:r>
            <a:br>
              <a:rPr lang="en-US" sz="1600" dirty="0">
                <a:latin typeface="Outfi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2BE05-1290-FD7B-EEED-85E805DF1943}"/>
              </a:ext>
            </a:extLst>
          </p:cNvPr>
          <p:cNvSpPr txBox="1"/>
          <p:nvPr/>
        </p:nvSpPr>
        <p:spPr>
          <a:xfrm>
            <a:off x="3435790" y="310912"/>
            <a:ext cx="471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Outfit"/>
              </a:rPr>
              <a:t>Best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11B57-088B-6C34-A098-65F54E74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388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5E13C-D2B9-902C-48BE-949FA363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612" y="0"/>
            <a:ext cx="3343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97528" y="1157288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Sentiment Analysis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97528" y="2354638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buSzPct val="100000"/>
              <a:buChar char="•"/>
            </a:pPr>
            <a:r>
              <a:rPr lang="en-US" sz="1200" b="1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TextBlob</a:t>
            </a: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High recall indicates better identification of positive sentiments, crucial for highlighting satisfied customers.</a:t>
            </a:r>
          </a:p>
          <a:p>
            <a:pPr marL="342900" indent="-342900" algn="just">
              <a:lnSpc>
                <a:spcPct val="150000"/>
              </a:lnSpc>
              <a:buSzPct val="10000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VADER: 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Handles informal language well, suitable for social media text, and captures nuanced sentiments, helping in understanding customer emotions more accurately.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7F59E-2A4E-4C9D-0F0F-EB392299A51A}"/>
              </a:ext>
            </a:extLst>
          </p:cNvPr>
          <p:cNvSpPr txBox="1"/>
          <p:nvPr/>
        </p:nvSpPr>
        <p:spPr>
          <a:xfrm>
            <a:off x="5572408" y="2358301"/>
            <a:ext cx="3272828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Outfit"/>
              </a:rPr>
              <a:t>TextBlob</a:t>
            </a:r>
            <a:r>
              <a:rPr lang="en-US" sz="1200" b="1" dirty="0">
                <a:latin typeface="Outfit"/>
              </a:rPr>
              <a:t>: </a:t>
            </a:r>
            <a:r>
              <a:rPr lang="en-US" sz="1200" dirty="0">
                <a:latin typeface="Outfit"/>
              </a:rPr>
              <a:t>Accuracy: 0.43, Precision: 0.39, Recall: 0.81, F1-Score: 0.52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Outfit"/>
              </a:rPr>
              <a:t>VADER: </a:t>
            </a:r>
            <a:r>
              <a:rPr lang="en-US" sz="1200" dirty="0">
                <a:latin typeface="Outfit"/>
              </a:rPr>
              <a:t>Accuracy: 0.45, Precision: 0.39, Recall: 0.71, F1-Score: 0.50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4865730/pexels-photo-4865730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Business Recommendations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1940242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200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Improve Product Recommendations: Use Logistic Regression to predict positive ratings.
Target Satisfied Customers: Use XGBoost to identify highly satisfied customers for testimonials and promotions.
Identify Customer Issues: Use TextBlob and VADER to analyze reviews for common issues or complaints.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10502306/pexels-photo-10502306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 Steps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200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Invest in Advanced Text Analysis Tools: Explore models like BERT for better sentiment analysis.
Continuous Model Improvement: Regularly update and fine-tune predictive models with new data.</a:t>
            </a:r>
          </a:p>
          <a:p>
            <a:pPr marL="342900" indent="-342900" algn="just">
              <a:lnSpc>
                <a:spcPct val="200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Potential use of the cloud due to the sheer size of the data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24862681/pexels-photo-24862681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709613" y="771525"/>
            <a:ext cx="3702867" cy="9544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4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Questions?</a:t>
            </a:r>
            <a:endParaRPr lang="en-US" sz="44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C36FC-4104-15A8-7380-93ECBCE181AA}"/>
              </a:ext>
            </a:extLst>
          </p:cNvPr>
          <p:cNvSpPr txBox="1"/>
          <p:nvPr/>
        </p:nvSpPr>
        <p:spPr>
          <a:xfrm>
            <a:off x="4743562" y="2537313"/>
            <a:ext cx="363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/>
              </a:rPr>
              <a:t>Thank you for your time, I will now take any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4440123/pexels-photo-4440123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592823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Books: Adored and Abhorred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F14F-BD12-FC9E-30CD-5AFBB6F05587}"/>
              </a:ext>
            </a:extLst>
          </p:cNvPr>
          <p:cNvSpPr txBox="1"/>
          <p:nvPr/>
        </p:nvSpPr>
        <p:spPr>
          <a:xfrm>
            <a:off x="4114800" y="2132091"/>
            <a:ext cx="4164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utfit"/>
              </a:rPr>
              <a:t>Books hold a significant place in our lives, evoking a wide range of emotions from love to disdain.</a:t>
            </a:r>
          </a:p>
          <a:p>
            <a:endParaRPr lang="en-US" sz="1200" dirty="0">
              <a:latin typeface="Outfit"/>
            </a:endParaRPr>
          </a:p>
          <a:p>
            <a:endParaRPr lang="en-US" sz="1200" dirty="0">
              <a:latin typeface="Outfit"/>
            </a:endParaRPr>
          </a:p>
          <a:p>
            <a:endParaRPr lang="en-US" sz="1200" dirty="0">
              <a:latin typeface="Outfit"/>
            </a:endParaRPr>
          </a:p>
          <a:p>
            <a:r>
              <a:rPr lang="en-US" sz="1200" dirty="0">
                <a:latin typeface="Outfit"/>
              </a:rPr>
              <a:t>This analysis is crucial for enhancing customer satisfaction, as it allows Amazon to tailor recommendations that meet diverse preferences and needs.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Image 0" descr="https://images.pexels.com/photos/1926988/pexels-photo-1926988.jpeg?auto=compress&amp;cs=tinysrgb&amp;fit=crop&amp;h=1200&amp;w=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Business Understanding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Amazon aims to enhance customer satisfaction and improve book recommendations.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Gain insights into customer sentiment through user reviews.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Predict review scores to tailor recommendations and identify areas for product improvement.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-1"/>
            <a:ext cx="86008" cy="1584357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00431" y="1140735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Understanding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664346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09119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sz="1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The Amazon Book Review dataset consists of two large datasets of containing roughly 3 million rows of data. This robust data allows for many different types of models to used to make predictions.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664346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pic>
        <p:nvPicPr>
          <p:cNvPr id="4" name="Picture 3" descr="A graph with a bar graph&#10;&#10;Description automatically generated">
            <a:extLst>
              <a:ext uri="{FF2B5EF4-FFF2-40B4-BE49-F238E27FC236}">
                <a16:creationId xmlns:a16="http://schemas.microsoft.com/office/drawing/2014/main" id="{51B2D26D-30D1-E6E9-65C5-22B7D65F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2" y="2150706"/>
            <a:ext cx="7878816" cy="1562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B2B46-3939-105D-F919-296FD2A212B4}"/>
              </a:ext>
            </a:extLst>
          </p:cNvPr>
          <p:cNvSpPr txBox="1"/>
          <p:nvPr/>
        </p:nvSpPr>
        <p:spPr>
          <a:xfrm>
            <a:off x="1430447" y="1075700"/>
            <a:ext cx="62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utfit"/>
              </a:rPr>
              <a:t>As we can see the distribution of numerical data is heavily imbalanced. This can cause issues down the line</a:t>
            </a:r>
          </a:p>
        </p:txBody>
      </p:sp>
    </p:spTree>
    <p:extLst>
      <p:ext uri="{BB962C8B-B14F-4D97-AF65-F5344CB8AC3E}">
        <p14:creationId xmlns:p14="http://schemas.microsoft.com/office/powerpoint/2010/main" val="6015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629216" y="1183005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Preparation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41507" y="1873559"/>
            <a:ext cx="4389120" cy="1058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algn="just">
              <a:lnSpc>
                <a:spcPts val="2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Combined the two large datasets then sampled it into a smaller set with balanced classes focusing on the scores of reviews.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B28F7-4F7E-C0B6-38E0-26059A8DF368}"/>
              </a:ext>
            </a:extLst>
          </p:cNvPr>
          <p:cNvSpPr txBox="1"/>
          <p:nvPr/>
        </p:nvSpPr>
        <p:spPr>
          <a:xfrm>
            <a:off x="4141507" y="3238255"/>
            <a:ext cx="4335705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utfit" pitchFamily="34" charset="0"/>
                <a:ea typeface="Outfit" pitchFamily="34" charset="-122"/>
                <a:cs typeface="Outfit" pitchFamily="34" charset="-120"/>
              </a:rPr>
              <a:t>Feature Extraction: Use TF-IDF to convert text data into</a:t>
            </a:r>
            <a:r>
              <a:rPr lang="en-US" sz="1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utfit" pitchFamily="34" charset="0"/>
                <a:ea typeface="Outfit" pitchFamily="34" charset="-122"/>
                <a:cs typeface="Outfit" pitchFamily="34" charset="-120"/>
              </a:rPr>
              <a:t>numerical features suitable for machine learning models.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FDAA11B0-1DD4-E4F1-0E55-CC571DA2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43" y="0"/>
            <a:ext cx="4427547" cy="2381061"/>
          </a:xfrm>
          <a:prstGeom prst="rect">
            <a:avLst/>
          </a:prstGeom>
        </p:spPr>
      </p:pic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773A352E-D227-232C-6DE6-EAE4E96A5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5" y="2447798"/>
            <a:ext cx="4463094" cy="24001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6A2CF-0910-F53E-10A9-907261ABF580}"/>
              </a:ext>
            </a:extLst>
          </p:cNvPr>
          <p:cNvSpPr txBox="1"/>
          <p:nvPr/>
        </p:nvSpPr>
        <p:spPr>
          <a:xfrm>
            <a:off x="1272012" y="959697"/>
            <a:ext cx="247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Outfit"/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2002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109050" y="109728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Modeling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Logistic Regression: Simple and interpretable, helps predict positive ratings for better recommendations.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Random Forest: Robust, identifies important features influencing customer satisfaction.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XGBoost: High performance, handles imbalanced datasets, identifies highly satisfied customers.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800" dirty="0"/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F0DF834-7245-1DE2-F510-1F2A0BC0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10" y="2498086"/>
            <a:ext cx="3312372" cy="2594831"/>
          </a:xfrm>
          <a:prstGeom prst="rect">
            <a:avLst/>
          </a:prstGeom>
        </p:spPr>
      </p:pic>
      <p:pic>
        <p:nvPicPr>
          <p:cNvPr id="12" name="Picture 11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12AA48ED-3328-0E49-C8B3-160AE239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" y="0"/>
            <a:ext cx="3108832" cy="2435382"/>
          </a:xfrm>
          <a:prstGeom prst="rect">
            <a:avLst/>
          </a:prstGeom>
        </p:spPr>
      </p:pic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5C193E5-FF60-CC75-EA3C-B22C83004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262" y="-7922"/>
            <a:ext cx="3228738" cy="25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710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Warsing</cp:lastModifiedBy>
  <cp:revision>2</cp:revision>
  <dcterms:created xsi:type="dcterms:W3CDTF">2024-08-02T03:49:22Z</dcterms:created>
  <dcterms:modified xsi:type="dcterms:W3CDTF">2024-08-02T15:17:53Z</dcterms:modified>
</cp:coreProperties>
</file>