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96" r:id="rId5"/>
    <p:sldId id="258" r:id="rId6"/>
    <p:sldId id="259" r:id="rId7"/>
    <p:sldId id="290" r:id="rId8"/>
    <p:sldId id="275" r:id="rId9"/>
    <p:sldId id="294" r:id="rId10"/>
    <p:sldId id="287" r:id="rId11"/>
    <p:sldId id="300" r:id="rId12"/>
    <p:sldId id="299" r:id="rId13"/>
    <p:sldId id="279" r:id="rId14"/>
    <p:sldId id="285" r:id="rId15"/>
    <p:sldId id="266" r:id="rId16"/>
    <p:sldId id="268" r:id="rId17"/>
    <p:sldId id="283" r:id="rId18"/>
    <p:sldId id="271" r:id="rId19"/>
    <p:sldId id="288" r:id="rId20"/>
    <p:sldId id="28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8046"/>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8176D-B737-B943-5292-65AC058EC323}" v="1" dt="2024-02-09T02:32:53.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2FC68-808C-4530-8826-4989991EBDBB}" type="doc">
      <dgm:prSet loTypeId="urn:microsoft.com/office/officeart/2016/7/layout/RepeatingBendingProcessNew" loCatId="process" qsTypeId="urn:microsoft.com/office/officeart/2005/8/quickstyle/simple2" qsCatId="simple" csTypeId="urn:microsoft.com/office/officeart/2005/8/colors/colorful5" csCatId="colorful" phldr="1"/>
      <dgm:spPr/>
      <dgm:t>
        <a:bodyPr/>
        <a:lstStyle/>
        <a:p>
          <a:endParaRPr lang="en-US"/>
        </a:p>
      </dgm:t>
    </dgm:pt>
    <dgm:pt modelId="{505564F0-987E-494C-9EDC-60ECC9F3AACF}">
      <dgm:prSet/>
      <dgm:spPr/>
      <dgm:t>
        <a:bodyPr/>
        <a:lstStyle/>
        <a:p>
          <a:pPr rtl="0"/>
          <a:r>
            <a:rPr lang="en-US">
              <a:latin typeface="Gill Sans Nova"/>
            </a:rPr>
            <a:t>Problem Statement</a:t>
          </a:r>
          <a:endParaRPr lang="en-US"/>
        </a:p>
      </dgm:t>
    </dgm:pt>
    <dgm:pt modelId="{8DF6D201-6DAD-4EC5-AA7F-C0EB509004C4}" type="parTrans" cxnId="{26B5BF4F-AB92-4153-9246-5B2ABC718A5C}">
      <dgm:prSet/>
      <dgm:spPr/>
      <dgm:t>
        <a:bodyPr/>
        <a:lstStyle/>
        <a:p>
          <a:endParaRPr lang="en-US"/>
        </a:p>
      </dgm:t>
    </dgm:pt>
    <dgm:pt modelId="{59555995-9C49-4A4F-AEA7-331D69898C50}" type="sibTrans" cxnId="{26B5BF4F-AB92-4153-9246-5B2ABC718A5C}">
      <dgm:prSet/>
      <dgm:spPr/>
      <dgm:t>
        <a:bodyPr/>
        <a:lstStyle/>
        <a:p>
          <a:endParaRPr lang="en-US"/>
        </a:p>
      </dgm:t>
    </dgm:pt>
    <dgm:pt modelId="{04878C2B-4856-4A93-BA97-D011475012E8}">
      <dgm:prSet/>
      <dgm:spPr/>
      <dgm:t>
        <a:bodyPr/>
        <a:lstStyle/>
        <a:p>
          <a:pPr rtl="0"/>
          <a:r>
            <a:rPr lang="en-US">
              <a:latin typeface="Gill Sans Nova"/>
            </a:rPr>
            <a:t>Data Feature Exploration</a:t>
          </a:r>
          <a:endParaRPr lang="en-US"/>
        </a:p>
      </dgm:t>
    </dgm:pt>
    <dgm:pt modelId="{5DF5D7FA-9729-4F15-B9C4-AAAD13F75BA3}" type="parTrans" cxnId="{38E2D2E4-AF2E-4740-9594-DB235967F93A}">
      <dgm:prSet/>
      <dgm:spPr/>
      <dgm:t>
        <a:bodyPr/>
        <a:lstStyle/>
        <a:p>
          <a:endParaRPr lang="en-US"/>
        </a:p>
      </dgm:t>
    </dgm:pt>
    <dgm:pt modelId="{17E86ADB-38F6-46A8-8403-8D3EB79AD0D5}" type="sibTrans" cxnId="{38E2D2E4-AF2E-4740-9594-DB235967F93A}">
      <dgm:prSet/>
      <dgm:spPr/>
      <dgm:t>
        <a:bodyPr/>
        <a:lstStyle/>
        <a:p>
          <a:endParaRPr lang="en-US"/>
        </a:p>
      </dgm:t>
    </dgm:pt>
    <dgm:pt modelId="{9E6A596C-D203-491A-A408-46CFC1C03DC1}">
      <dgm:prSet/>
      <dgm:spPr/>
      <dgm:t>
        <a:bodyPr/>
        <a:lstStyle/>
        <a:p>
          <a:pPr rtl="0"/>
          <a:r>
            <a:rPr lang="en-US">
              <a:latin typeface="Gill Sans Nova"/>
              <a:ea typeface="+mn-ea"/>
              <a:cs typeface="+mn-cs"/>
            </a:rPr>
            <a:t>Data Pre-Processing and Post Processing</a:t>
          </a:r>
        </a:p>
      </dgm:t>
    </dgm:pt>
    <dgm:pt modelId="{D4396DE7-91DB-481E-B28F-42E56122C7D3}" type="parTrans" cxnId="{BE83F7D3-1A90-46DF-B9A6-29F2210AC04A}">
      <dgm:prSet/>
      <dgm:spPr/>
      <dgm:t>
        <a:bodyPr/>
        <a:lstStyle/>
        <a:p>
          <a:endParaRPr lang="en-US"/>
        </a:p>
      </dgm:t>
    </dgm:pt>
    <dgm:pt modelId="{5C40A706-F15C-4591-8BDC-AFBBC45B7868}" type="sibTrans" cxnId="{BE83F7D3-1A90-46DF-B9A6-29F2210AC04A}">
      <dgm:prSet/>
      <dgm:spPr/>
      <dgm:t>
        <a:bodyPr/>
        <a:lstStyle/>
        <a:p>
          <a:endParaRPr lang="en-US"/>
        </a:p>
      </dgm:t>
    </dgm:pt>
    <dgm:pt modelId="{84D8B9C8-6E49-46D6-B06C-40C89B1577E2}">
      <dgm:prSet phldr="0"/>
      <dgm:spPr/>
      <dgm:t>
        <a:bodyPr/>
        <a:lstStyle/>
        <a:p>
          <a:pPr rtl="0"/>
          <a:r>
            <a:rPr lang="en-US">
              <a:latin typeface="Gill Sans Nova"/>
            </a:rPr>
            <a:t>Solution</a:t>
          </a:r>
        </a:p>
      </dgm:t>
    </dgm:pt>
    <dgm:pt modelId="{2CB2C6D1-84A4-4A45-A85D-20CB44C96DC6}" type="parTrans" cxnId="{7FDBCA7B-3C3F-4745-869C-28F662B7F44E}">
      <dgm:prSet/>
      <dgm:spPr/>
    </dgm:pt>
    <dgm:pt modelId="{29C8EC7E-D6FA-4100-8515-66A9E28DAA4D}" type="sibTrans" cxnId="{7FDBCA7B-3C3F-4745-869C-28F662B7F44E}">
      <dgm:prSet/>
      <dgm:spPr/>
      <dgm:t>
        <a:bodyPr/>
        <a:lstStyle/>
        <a:p>
          <a:endParaRPr lang="en-US"/>
        </a:p>
        <a:p>
          <a:endParaRPr lang="en-GB"/>
        </a:p>
      </dgm:t>
    </dgm:pt>
    <dgm:pt modelId="{C9DD5A99-90B3-4485-A915-A4032B49BB99}">
      <dgm:prSet phldr="0"/>
      <dgm:spPr/>
      <dgm:t>
        <a:bodyPr/>
        <a:lstStyle/>
        <a:p>
          <a:pPr rtl="0"/>
          <a:r>
            <a:rPr lang="en-US">
              <a:latin typeface="Gill Sans Nova"/>
              <a:ea typeface="+mn-ea"/>
              <a:cs typeface="+mn-cs"/>
            </a:rPr>
            <a:t>Model Building</a:t>
          </a:r>
        </a:p>
      </dgm:t>
    </dgm:pt>
    <dgm:pt modelId="{5808C5D6-9200-43E7-B988-FC9BAD32CD25}" type="parTrans" cxnId="{C77F2330-E63F-4EF4-9379-6DE002DCD4BF}">
      <dgm:prSet/>
      <dgm:spPr/>
    </dgm:pt>
    <dgm:pt modelId="{FEE41637-E6D9-4802-B4BC-6B4CFB1D1F67}" type="sibTrans" cxnId="{C77F2330-E63F-4EF4-9379-6DE002DCD4BF}">
      <dgm:prSet/>
      <dgm:spPr/>
      <dgm:t>
        <a:bodyPr/>
        <a:lstStyle/>
        <a:p>
          <a:endParaRPr lang="en-US"/>
        </a:p>
        <a:p>
          <a:endParaRPr lang="en-GB"/>
        </a:p>
      </dgm:t>
    </dgm:pt>
    <dgm:pt modelId="{7AE1951A-19C6-43AF-BCBE-F453DDE8B2AA}">
      <dgm:prSet phldr="0"/>
      <dgm:spPr/>
      <dgm:t>
        <a:bodyPr/>
        <a:lstStyle/>
        <a:p>
          <a:pPr rtl="0"/>
          <a:r>
            <a:rPr lang="en-US">
              <a:latin typeface="Gill Sans Nova"/>
              <a:ea typeface="+mn-ea"/>
              <a:cs typeface="+mn-cs"/>
            </a:rPr>
            <a:t>Evaluate the Model</a:t>
          </a:r>
        </a:p>
      </dgm:t>
    </dgm:pt>
    <dgm:pt modelId="{C56E5294-C256-414A-BBA4-66FAF16C5F48}" type="parTrans" cxnId="{5F5AC6D8-E126-4977-8719-16E68C667478}">
      <dgm:prSet/>
      <dgm:spPr/>
    </dgm:pt>
    <dgm:pt modelId="{5ADEC8B2-8902-4006-8CF2-65CDB1078928}" type="sibTrans" cxnId="{5F5AC6D8-E126-4977-8719-16E68C667478}">
      <dgm:prSet/>
      <dgm:spPr/>
      <dgm:t>
        <a:bodyPr/>
        <a:lstStyle/>
        <a:p>
          <a:endParaRPr lang="en-US"/>
        </a:p>
        <a:p>
          <a:endParaRPr lang="en-GB"/>
        </a:p>
      </dgm:t>
    </dgm:pt>
    <dgm:pt modelId="{77F4A217-D2D1-4984-9996-6FE7673AADE6}">
      <dgm:prSet phldr="0"/>
      <dgm:spPr/>
      <dgm:t>
        <a:bodyPr/>
        <a:lstStyle/>
        <a:p>
          <a:r>
            <a:rPr lang="en-US">
              <a:latin typeface="Gill Sans Nova"/>
              <a:ea typeface="+mn-ea"/>
              <a:cs typeface="+mn-cs"/>
            </a:rPr>
            <a:t>Conclusion</a:t>
          </a:r>
          <a:endParaRPr lang="en-US">
            <a:ea typeface="+mn-ea"/>
            <a:cs typeface="+mn-cs"/>
          </a:endParaRPr>
        </a:p>
      </dgm:t>
    </dgm:pt>
    <dgm:pt modelId="{EDE596DA-8BA5-43E7-9B15-4026850D7B5C}" type="parTrans" cxnId="{B6688760-7662-4450-B1EA-03EC7B4E5A57}">
      <dgm:prSet/>
      <dgm:spPr/>
    </dgm:pt>
    <dgm:pt modelId="{5CD01C24-0866-45FB-BF49-19A67B883F1C}" type="sibTrans" cxnId="{B6688760-7662-4450-B1EA-03EC7B4E5A57}">
      <dgm:prSet/>
      <dgm:spPr/>
    </dgm:pt>
    <dgm:pt modelId="{5A7A336F-ECBD-4550-A523-617820F0B2C0}">
      <dgm:prSet phldr="0"/>
      <dgm:spPr/>
      <dgm:t>
        <a:bodyPr/>
        <a:lstStyle/>
        <a:p>
          <a:r>
            <a:rPr lang="en-US">
              <a:latin typeface="Gill Sans Nova"/>
              <a:ea typeface="+mn-ea"/>
              <a:cs typeface="+mn-cs"/>
            </a:rPr>
            <a:t>Prediction</a:t>
          </a:r>
        </a:p>
      </dgm:t>
    </dgm:pt>
    <dgm:pt modelId="{9E648C14-D788-4353-B515-86638986E44D}" type="parTrans" cxnId="{E706E8D8-2493-41A6-87CC-5269A034D841}">
      <dgm:prSet/>
      <dgm:spPr/>
    </dgm:pt>
    <dgm:pt modelId="{2EE90078-A7C7-4554-8036-A0FBABBDA169}" type="sibTrans" cxnId="{E706E8D8-2493-41A6-87CC-5269A034D841}">
      <dgm:prSet/>
      <dgm:spPr/>
      <dgm:t>
        <a:bodyPr/>
        <a:lstStyle/>
        <a:p>
          <a:endParaRPr lang="en-GB"/>
        </a:p>
      </dgm:t>
    </dgm:pt>
    <dgm:pt modelId="{ECD5083A-7F49-46BD-8EFF-E4499AAE5681}">
      <dgm:prSet phldr="0"/>
      <dgm:spPr/>
      <dgm:t>
        <a:bodyPr/>
        <a:lstStyle/>
        <a:p>
          <a:pPr rtl="0"/>
          <a:r>
            <a:rPr lang="en-US">
              <a:latin typeface="Gill Sans Nova"/>
            </a:rPr>
            <a:t>Data Acquistion</a:t>
          </a:r>
        </a:p>
      </dgm:t>
    </dgm:pt>
    <dgm:pt modelId="{C5D8473B-290D-4950-81D5-69CFD9F59208}" type="parTrans" cxnId="{49CE79BE-67DB-4B4A-A629-DE578680EF12}">
      <dgm:prSet/>
      <dgm:spPr/>
    </dgm:pt>
    <dgm:pt modelId="{63D25A2D-9160-4FE9-A5F8-D15367690E68}" type="sibTrans" cxnId="{49CE79BE-67DB-4B4A-A629-DE578680EF12}">
      <dgm:prSet/>
      <dgm:spPr/>
      <dgm:t>
        <a:bodyPr/>
        <a:lstStyle/>
        <a:p>
          <a:endParaRPr lang="en-GB"/>
        </a:p>
      </dgm:t>
    </dgm:pt>
    <dgm:pt modelId="{951C1100-93D8-4539-89D3-BFF217F88F43}">
      <dgm:prSet phldr="0"/>
      <dgm:spPr/>
      <dgm:t>
        <a:bodyPr/>
        <a:lstStyle/>
        <a:p>
          <a:pPr rtl="0"/>
          <a:r>
            <a:rPr lang="en-US">
              <a:latin typeface="Gill Sans Nova"/>
            </a:rPr>
            <a:t>Data Features</a:t>
          </a:r>
        </a:p>
      </dgm:t>
    </dgm:pt>
    <dgm:pt modelId="{066CDE46-2FA6-4537-8DBB-22B79F878321}" type="parTrans" cxnId="{54AD65EA-F31D-422A-B2F9-600A25403925}">
      <dgm:prSet/>
      <dgm:spPr/>
    </dgm:pt>
    <dgm:pt modelId="{9F118D0B-A080-4036-BBD6-85B9A6F4AAF6}" type="sibTrans" cxnId="{54AD65EA-F31D-422A-B2F9-600A25403925}">
      <dgm:prSet/>
      <dgm:spPr/>
      <dgm:t>
        <a:bodyPr/>
        <a:lstStyle/>
        <a:p>
          <a:endParaRPr lang="en-GB"/>
        </a:p>
      </dgm:t>
    </dgm:pt>
    <dgm:pt modelId="{E80E936F-75A8-4851-AFFE-97F76FE00B3A}" type="pres">
      <dgm:prSet presAssocID="{7492FC68-808C-4530-8826-4989991EBDBB}" presName="Name0" presStyleCnt="0">
        <dgm:presLayoutVars>
          <dgm:dir/>
          <dgm:resizeHandles val="exact"/>
        </dgm:presLayoutVars>
      </dgm:prSet>
      <dgm:spPr/>
    </dgm:pt>
    <dgm:pt modelId="{324B10A6-DB95-4FB7-98A9-DBDC02FAA6EE}" type="pres">
      <dgm:prSet presAssocID="{505564F0-987E-494C-9EDC-60ECC9F3AACF}" presName="node" presStyleLbl="node1" presStyleIdx="0" presStyleCnt="10">
        <dgm:presLayoutVars>
          <dgm:bulletEnabled val="1"/>
        </dgm:presLayoutVars>
      </dgm:prSet>
      <dgm:spPr/>
    </dgm:pt>
    <dgm:pt modelId="{93F76EF5-91CE-483F-AA65-790B3BE20BBB}" type="pres">
      <dgm:prSet presAssocID="{59555995-9C49-4A4F-AEA7-331D69898C50}" presName="sibTrans" presStyleLbl="sibTrans1D1" presStyleIdx="0" presStyleCnt="9"/>
      <dgm:spPr/>
    </dgm:pt>
    <dgm:pt modelId="{15C91214-2A10-44DC-9709-5C68C5C620D2}" type="pres">
      <dgm:prSet presAssocID="{59555995-9C49-4A4F-AEA7-331D69898C50}" presName="connectorText" presStyleLbl="sibTrans1D1" presStyleIdx="0" presStyleCnt="9"/>
      <dgm:spPr/>
    </dgm:pt>
    <dgm:pt modelId="{302AF95C-6718-49D7-AF93-48C233E98D27}" type="pres">
      <dgm:prSet presAssocID="{84D8B9C8-6E49-46D6-B06C-40C89B1577E2}" presName="node" presStyleLbl="node1" presStyleIdx="1" presStyleCnt="10">
        <dgm:presLayoutVars>
          <dgm:bulletEnabled val="1"/>
        </dgm:presLayoutVars>
      </dgm:prSet>
      <dgm:spPr/>
    </dgm:pt>
    <dgm:pt modelId="{3CACC2B7-1D83-4266-98C9-59C7B4C6D979}" type="pres">
      <dgm:prSet presAssocID="{29C8EC7E-D6FA-4100-8515-66A9E28DAA4D}" presName="sibTrans" presStyleLbl="sibTrans1D1" presStyleIdx="1" presStyleCnt="9"/>
      <dgm:spPr/>
    </dgm:pt>
    <dgm:pt modelId="{8F482832-9CFC-44B2-912A-C52628783201}" type="pres">
      <dgm:prSet presAssocID="{29C8EC7E-D6FA-4100-8515-66A9E28DAA4D}" presName="connectorText" presStyleLbl="sibTrans1D1" presStyleIdx="1" presStyleCnt="9"/>
      <dgm:spPr/>
    </dgm:pt>
    <dgm:pt modelId="{586CA87B-2FA6-4A53-89A6-160038E018C5}" type="pres">
      <dgm:prSet presAssocID="{ECD5083A-7F49-46BD-8EFF-E4499AAE5681}" presName="node" presStyleLbl="node1" presStyleIdx="2" presStyleCnt="10">
        <dgm:presLayoutVars>
          <dgm:bulletEnabled val="1"/>
        </dgm:presLayoutVars>
      </dgm:prSet>
      <dgm:spPr/>
    </dgm:pt>
    <dgm:pt modelId="{95E869C7-54DE-4773-947B-27BC3531B21B}" type="pres">
      <dgm:prSet presAssocID="{63D25A2D-9160-4FE9-A5F8-D15367690E68}" presName="sibTrans" presStyleLbl="sibTrans1D1" presStyleIdx="2" presStyleCnt="9"/>
      <dgm:spPr/>
    </dgm:pt>
    <dgm:pt modelId="{FB219946-7B0B-4A5E-90DB-FF843B2B3CE0}" type="pres">
      <dgm:prSet presAssocID="{63D25A2D-9160-4FE9-A5F8-D15367690E68}" presName="connectorText" presStyleLbl="sibTrans1D1" presStyleIdx="2" presStyleCnt="9"/>
      <dgm:spPr/>
    </dgm:pt>
    <dgm:pt modelId="{399838A9-401A-4E66-A795-C22C8446B583}" type="pres">
      <dgm:prSet presAssocID="{951C1100-93D8-4539-89D3-BFF217F88F43}" presName="node" presStyleLbl="node1" presStyleIdx="3" presStyleCnt="10">
        <dgm:presLayoutVars>
          <dgm:bulletEnabled val="1"/>
        </dgm:presLayoutVars>
      </dgm:prSet>
      <dgm:spPr/>
    </dgm:pt>
    <dgm:pt modelId="{DB3E223A-5293-44E4-9D8C-7480147D6BC5}" type="pres">
      <dgm:prSet presAssocID="{9F118D0B-A080-4036-BBD6-85B9A6F4AAF6}" presName="sibTrans" presStyleLbl="sibTrans1D1" presStyleIdx="3" presStyleCnt="9"/>
      <dgm:spPr/>
    </dgm:pt>
    <dgm:pt modelId="{4B4968F0-B364-4024-A8A5-6221737C3C60}" type="pres">
      <dgm:prSet presAssocID="{9F118D0B-A080-4036-BBD6-85B9A6F4AAF6}" presName="connectorText" presStyleLbl="sibTrans1D1" presStyleIdx="3" presStyleCnt="9"/>
      <dgm:spPr/>
    </dgm:pt>
    <dgm:pt modelId="{59961119-346A-42B2-9C8F-AAF6FB86FB0B}" type="pres">
      <dgm:prSet presAssocID="{04878C2B-4856-4A93-BA97-D011475012E8}" presName="node" presStyleLbl="node1" presStyleIdx="4" presStyleCnt="10">
        <dgm:presLayoutVars>
          <dgm:bulletEnabled val="1"/>
        </dgm:presLayoutVars>
      </dgm:prSet>
      <dgm:spPr/>
    </dgm:pt>
    <dgm:pt modelId="{4E34F694-2A25-4DA0-845C-2805246B66C5}" type="pres">
      <dgm:prSet presAssocID="{17E86ADB-38F6-46A8-8403-8D3EB79AD0D5}" presName="sibTrans" presStyleLbl="sibTrans1D1" presStyleIdx="4" presStyleCnt="9"/>
      <dgm:spPr/>
    </dgm:pt>
    <dgm:pt modelId="{2DD538B6-A0A4-4434-917F-AB8327336D0A}" type="pres">
      <dgm:prSet presAssocID="{17E86ADB-38F6-46A8-8403-8D3EB79AD0D5}" presName="connectorText" presStyleLbl="sibTrans1D1" presStyleIdx="4" presStyleCnt="9"/>
      <dgm:spPr/>
    </dgm:pt>
    <dgm:pt modelId="{B310CE68-EB4D-4EE1-BE41-5063521917D1}" type="pres">
      <dgm:prSet presAssocID="{9E6A596C-D203-491A-A408-46CFC1C03DC1}" presName="node" presStyleLbl="node1" presStyleIdx="5" presStyleCnt="10">
        <dgm:presLayoutVars>
          <dgm:bulletEnabled val="1"/>
        </dgm:presLayoutVars>
      </dgm:prSet>
      <dgm:spPr/>
    </dgm:pt>
    <dgm:pt modelId="{C477D595-0662-47DE-98FF-49A6D465B937}" type="pres">
      <dgm:prSet presAssocID="{5C40A706-F15C-4591-8BDC-AFBBC45B7868}" presName="sibTrans" presStyleLbl="sibTrans1D1" presStyleIdx="5" presStyleCnt="9"/>
      <dgm:spPr/>
    </dgm:pt>
    <dgm:pt modelId="{B6BEFC68-F70A-46E8-A4D0-74B4BFE5F65B}" type="pres">
      <dgm:prSet presAssocID="{5C40A706-F15C-4591-8BDC-AFBBC45B7868}" presName="connectorText" presStyleLbl="sibTrans1D1" presStyleIdx="5" presStyleCnt="9"/>
      <dgm:spPr/>
    </dgm:pt>
    <dgm:pt modelId="{74A52CC8-48F9-4893-869A-44F69C323E4A}" type="pres">
      <dgm:prSet presAssocID="{C9DD5A99-90B3-4485-A915-A4032B49BB99}" presName="node" presStyleLbl="node1" presStyleIdx="6" presStyleCnt="10">
        <dgm:presLayoutVars>
          <dgm:bulletEnabled val="1"/>
        </dgm:presLayoutVars>
      </dgm:prSet>
      <dgm:spPr/>
    </dgm:pt>
    <dgm:pt modelId="{A29080F4-5DA7-4A56-B66C-256B5F5E7470}" type="pres">
      <dgm:prSet presAssocID="{FEE41637-E6D9-4802-B4BC-6B4CFB1D1F67}" presName="sibTrans" presStyleLbl="sibTrans1D1" presStyleIdx="6" presStyleCnt="9"/>
      <dgm:spPr/>
    </dgm:pt>
    <dgm:pt modelId="{DA618737-0FBD-4C53-9055-721ADB7792D8}" type="pres">
      <dgm:prSet presAssocID="{FEE41637-E6D9-4802-B4BC-6B4CFB1D1F67}" presName="connectorText" presStyleLbl="sibTrans1D1" presStyleIdx="6" presStyleCnt="9"/>
      <dgm:spPr/>
    </dgm:pt>
    <dgm:pt modelId="{9353957B-BCC7-4DA0-8B10-B2929E0DC61F}" type="pres">
      <dgm:prSet presAssocID="{7AE1951A-19C6-43AF-BCBE-F453DDE8B2AA}" presName="node" presStyleLbl="node1" presStyleIdx="7" presStyleCnt="10">
        <dgm:presLayoutVars>
          <dgm:bulletEnabled val="1"/>
        </dgm:presLayoutVars>
      </dgm:prSet>
      <dgm:spPr/>
    </dgm:pt>
    <dgm:pt modelId="{5C32427A-3A66-4381-8A83-1CE6B7F36AC2}" type="pres">
      <dgm:prSet presAssocID="{5ADEC8B2-8902-4006-8CF2-65CDB1078928}" presName="sibTrans" presStyleLbl="sibTrans1D1" presStyleIdx="7" presStyleCnt="9"/>
      <dgm:spPr/>
    </dgm:pt>
    <dgm:pt modelId="{B837C30F-F9D5-476C-887A-8B27844A5D9C}" type="pres">
      <dgm:prSet presAssocID="{5ADEC8B2-8902-4006-8CF2-65CDB1078928}" presName="connectorText" presStyleLbl="sibTrans1D1" presStyleIdx="7" presStyleCnt="9"/>
      <dgm:spPr/>
    </dgm:pt>
    <dgm:pt modelId="{CDF4E1E2-F6AE-4675-BF6B-C1D4A3839C31}" type="pres">
      <dgm:prSet presAssocID="{5A7A336F-ECBD-4550-A523-617820F0B2C0}" presName="node" presStyleLbl="node1" presStyleIdx="8" presStyleCnt="10">
        <dgm:presLayoutVars>
          <dgm:bulletEnabled val="1"/>
        </dgm:presLayoutVars>
      </dgm:prSet>
      <dgm:spPr/>
    </dgm:pt>
    <dgm:pt modelId="{6079A93C-3A99-44B6-AACC-C4F7ADA71937}" type="pres">
      <dgm:prSet presAssocID="{2EE90078-A7C7-4554-8036-A0FBABBDA169}" presName="sibTrans" presStyleLbl="sibTrans1D1" presStyleIdx="8" presStyleCnt="9"/>
      <dgm:spPr/>
    </dgm:pt>
    <dgm:pt modelId="{44555D5C-2AFC-4394-A0EE-D0321A648AA9}" type="pres">
      <dgm:prSet presAssocID="{2EE90078-A7C7-4554-8036-A0FBABBDA169}" presName="connectorText" presStyleLbl="sibTrans1D1" presStyleIdx="8" presStyleCnt="9"/>
      <dgm:spPr/>
    </dgm:pt>
    <dgm:pt modelId="{FFE4FD59-8E30-4F08-B259-189700EB7583}" type="pres">
      <dgm:prSet presAssocID="{77F4A217-D2D1-4984-9996-6FE7673AADE6}" presName="node" presStyleLbl="node1" presStyleIdx="9" presStyleCnt="10">
        <dgm:presLayoutVars>
          <dgm:bulletEnabled val="1"/>
        </dgm:presLayoutVars>
      </dgm:prSet>
      <dgm:spPr/>
    </dgm:pt>
  </dgm:ptLst>
  <dgm:cxnLst>
    <dgm:cxn modelId="{F4C81401-E20E-4BDD-9AA9-453694949B42}" type="presOf" srcId="{7492FC68-808C-4530-8826-4989991EBDBB}" destId="{E80E936F-75A8-4851-AFFE-97F76FE00B3A}" srcOrd="0" destOrd="0" presId="urn:microsoft.com/office/officeart/2016/7/layout/RepeatingBendingProcessNew"/>
    <dgm:cxn modelId="{DABCB402-78DF-4A08-AEC7-75C9B250E4C5}" type="presOf" srcId="{63D25A2D-9160-4FE9-A5F8-D15367690E68}" destId="{FB219946-7B0B-4A5E-90DB-FF843B2B3CE0}" srcOrd="1" destOrd="0" presId="urn:microsoft.com/office/officeart/2016/7/layout/RepeatingBendingProcessNew"/>
    <dgm:cxn modelId="{265BE621-ABD0-4A3C-A4BC-3B572A3B3462}" type="presOf" srcId="{63D25A2D-9160-4FE9-A5F8-D15367690E68}" destId="{95E869C7-54DE-4773-947B-27BC3531B21B}" srcOrd="0" destOrd="0" presId="urn:microsoft.com/office/officeart/2016/7/layout/RepeatingBendingProcessNew"/>
    <dgm:cxn modelId="{04DC2B2A-0A78-40F7-9782-2527E7368DAF}" type="presOf" srcId="{ECD5083A-7F49-46BD-8EFF-E4499AAE5681}" destId="{586CA87B-2FA6-4A53-89A6-160038E018C5}" srcOrd="0" destOrd="0" presId="urn:microsoft.com/office/officeart/2016/7/layout/RepeatingBendingProcessNew"/>
    <dgm:cxn modelId="{C77F2330-E63F-4EF4-9379-6DE002DCD4BF}" srcId="{7492FC68-808C-4530-8826-4989991EBDBB}" destId="{C9DD5A99-90B3-4485-A915-A4032B49BB99}" srcOrd="6" destOrd="0" parTransId="{5808C5D6-9200-43E7-B988-FC9BAD32CD25}" sibTransId="{FEE41637-E6D9-4802-B4BC-6B4CFB1D1F67}"/>
    <dgm:cxn modelId="{E3EA3332-7A94-4280-A239-A3DF5623EC99}" type="presOf" srcId="{FEE41637-E6D9-4802-B4BC-6B4CFB1D1F67}" destId="{DA618737-0FBD-4C53-9055-721ADB7792D8}" srcOrd="1" destOrd="0" presId="urn:microsoft.com/office/officeart/2016/7/layout/RepeatingBendingProcessNew"/>
    <dgm:cxn modelId="{00CF8439-1A1D-45D5-B6B2-E2A5A7261CBC}" type="presOf" srcId="{7AE1951A-19C6-43AF-BCBE-F453DDE8B2AA}" destId="{9353957B-BCC7-4DA0-8B10-B2929E0DC61F}" srcOrd="0" destOrd="0" presId="urn:microsoft.com/office/officeart/2016/7/layout/RepeatingBendingProcessNew"/>
    <dgm:cxn modelId="{84276D40-E726-449D-9B20-E982E69474CB}" type="presOf" srcId="{29C8EC7E-D6FA-4100-8515-66A9E28DAA4D}" destId="{8F482832-9CFC-44B2-912A-C52628783201}" srcOrd="1" destOrd="0" presId="urn:microsoft.com/office/officeart/2016/7/layout/RepeatingBendingProcessNew"/>
    <dgm:cxn modelId="{B6688760-7662-4450-B1EA-03EC7B4E5A57}" srcId="{7492FC68-808C-4530-8826-4989991EBDBB}" destId="{77F4A217-D2D1-4984-9996-6FE7673AADE6}" srcOrd="9" destOrd="0" parTransId="{EDE596DA-8BA5-43E7-9B15-4026850D7B5C}" sibTransId="{5CD01C24-0866-45FB-BF49-19A67B883F1C}"/>
    <dgm:cxn modelId="{4DB25761-8DB3-4B24-AD87-66A959A9D5D3}" type="presOf" srcId="{17E86ADB-38F6-46A8-8403-8D3EB79AD0D5}" destId="{4E34F694-2A25-4DA0-845C-2805246B66C5}" srcOrd="0" destOrd="0" presId="urn:microsoft.com/office/officeart/2016/7/layout/RepeatingBendingProcessNew"/>
    <dgm:cxn modelId="{2EBA5F62-69B9-4EDA-9747-311845604886}" type="presOf" srcId="{951C1100-93D8-4539-89D3-BFF217F88F43}" destId="{399838A9-401A-4E66-A795-C22C8446B583}" srcOrd="0" destOrd="0" presId="urn:microsoft.com/office/officeart/2016/7/layout/RepeatingBendingProcessNew"/>
    <dgm:cxn modelId="{26B5BF4F-AB92-4153-9246-5B2ABC718A5C}" srcId="{7492FC68-808C-4530-8826-4989991EBDBB}" destId="{505564F0-987E-494C-9EDC-60ECC9F3AACF}" srcOrd="0" destOrd="0" parTransId="{8DF6D201-6DAD-4EC5-AA7F-C0EB509004C4}" sibTransId="{59555995-9C49-4A4F-AEA7-331D69898C50}"/>
    <dgm:cxn modelId="{53233170-C11A-4E0D-A17B-4A439D2B1FB3}" type="presOf" srcId="{9F118D0B-A080-4036-BBD6-85B9A6F4AAF6}" destId="{4B4968F0-B364-4024-A8A5-6221737C3C60}" srcOrd="1" destOrd="0" presId="urn:microsoft.com/office/officeart/2016/7/layout/RepeatingBendingProcessNew"/>
    <dgm:cxn modelId="{10C32353-3680-4C53-AFE7-89AB21C8416B}" type="presOf" srcId="{59555995-9C49-4A4F-AEA7-331D69898C50}" destId="{93F76EF5-91CE-483F-AA65-790B3BE20BBB}" srcOrd="0" destOrd="0" presId="urn:microsoft.com/office/officeart/2016/7/layout/RepeatingBendingProcessNew"/>
    <dgm:cxn modelId="{689F4C55-8E2C-442F-9CEA-4EF3703E9E15}" type="presOf" srcId="{5ADEC8B2-8902-4006-8CF2-65CDB1078928}" destId="{5C32427A-3A66-4381-8A83-1CE6B7F36AC2}" srcOrd="0" destOrd="0" presId="urn:microsoft.com/office/officeart/2016/7/layout/RepeatingBendingProcessNew"/>
    <dgm:cxn modelId="{0CB2D857-38BE-4F3E-B9D7-F9AC0D39C03D}" type="presOf" srcId="{77F4A217-D2D1-4984-9996-6FE7673AADE6}" destId="{FFE4FD59-8E30-4F08-B259-189700EB7583}" srcOrd="0" destOrd="0" presId="urn:microsoft.com/office/officeart/2016/7/layout/RepeatingBendingProcessNew"/>
    <dgm:cxn modelId="{7FDBCA7B-3C3F-4745-869C-28F662B7F44E}" srcId="{7492FC68-808C-4530-8826-4989991EBDBB}" destId="{84D8B9C8-6E49-46D6-B06C-40C89B1577E2}" srcOrd="1" destOrd="0" parTransId="{2CB2C6D1-84A4-4A45-A85D-20CB44C96DC6}" sibTransId="{29C8EC7E-D6FA-4100-8515-66A9E28DAA4D}"/>
    <dgm:cxn modelId="{F9C61E86-9409-41F1-92CA-BED765F1AFFE}" type="presOf" srcId="{FEE41637-E6D9-4802-B4BC-6B4CFB1D1F67}" destId="{A29080F4-5DA7-4A56-B66C-256B5F5E7470}" srcOrd="0" destOrd="0" presId="urn:microsoft.com/office/officeart/2016/7/layout/RepeatingBendingProcessNew"/>
    <dgm:cxn modelId="{64138198-BE5E-4563-8521-49B494AF1CD1}" type="presOf" srcId="{5ADEC8B2-8902-4006-8CF2-65CDB1078928}" destId="{B837C30F-F9D5-476C-887A-8B27844A5D9C}" srcOrd="1" destOrd="0" presId="urn:microsoft.com/office/officeart/2016/7/layout/RepeatingBendingProcessNew"/>
    <dgm:cxn modelId="{F6560A9A-4551-438E-9D80-A7E9779B9276}" type="presOf" srcId="{5C40A706-F15C-4591-8BDC-AFBBC45B7868}" destId="{B6BEFC68-F70A-46E8-A4D0-74B4BFE5F65B}" srcOrd="1" destOrd="0" presId="urn:microsoft.com/office/officeart/2016/7/layout/RepeatingBendingProcessNew"/>
    <dgm:cxn modelId="{F1852F9B-9DDF-4AD6-9834-73EB84F82508}" type="presOf" srcId="{17E86ADB-38F6-46A8-8403-8D3EB79AD0D5}" destId="{2DD538B6-A0A4-4434-917F-AB8327336D0A}" srcOrd="1" destOrd="0" presId="urn:microsoft.com/office/officeart/2016/7/layout/RepeatingBendingProcessNew"/>
    <dgm:cxn modelId="{7A0761A4-FD39-4BEF-86A2-EC9DBEFDF8C2}" type="presOf" srcId="{84D8B9C8-6E49-46D6-B06C-40C89B1577E2}" destId="{302AF95C-6718-49D7-AF93-48C233E98D27}" srcOrd="0" destOrd="0" presId="urn:microsoft.com/office/officeart/2016/7/layout/RepeatingBendingProcessNew"/>
    <dgm:cxn modelId="{FF9A61A5-084A-4180-8ED8-C3B87E31AAF8}" type="presOf" srcId="{59555995-9C49-4A4F-AEA7-331D69898C50}" destId="{15C91214-2A10-44DC-9709-5C68C5C620D2}" srcOrd="1" destOrd="0" presId="urn:microsoft.com/office/officeart/2016/7/layout/RepeatingBendingProcessNew"/>
    <dgm:cxn modelId="{730061B0-9329-4BEF-9EA1-91523219A291}" type="presOf" srcId="{505564F0-987E-494C-9EDC-60ECC9F3AACF}" destId="{324B10A6-DB95-4FB7-98A9-DBDC02FAA6EE}" srcOrd="0" destOrd="0" presId="urn:microsoft.com/office/officeart/2016/7/layout/RepeatingBendingProcessNew"/>
    <dgm:cxn modelId="{F78C63B6-943E-46DE-94A6-06134A438FDA}" type="presOf" srcId="{5C40A706-F15C-4591-8BDC-AFBBC45B7868}" destId="{C477D595-0662-47DE-98FF-49A6D465B937}" srcOrd="0" destOrd="0" presId="urn:microsoft.com/office/officeart/2016/7/layout/RepeatingBendingProcessNew"/>
    <dgm:cxn modelId="{19993DBD-0F2B-443D-9687-A2E93D63EBCA}" type="presOf" srcId="{C9DD5A99-90B3-4485-A915-A4032B49BB99}" destId="{74A52CC8-48F9-4893-869A-44F69C323E4A}" srcOrd="0" destOrd="0" presId="urn:microsoft.com/office/officeart/2016/7/layout/RepeatingBendingProcessNew"/>
    <dgm:cxn modelId="{49CE79BE-67DB-4B4A-A629-DE578680EF12}" srcId="{7492FC68-808C-4530-8826-4989991EBDBB}" destId="{ECD5083A-7F49-46BD-8EFF-E4499AAE5681}" srcOrd="2" destOrd="0" parTransId="{C5D8473B-290D-4950-81D5-69CFD9F59208}" sibTransId="{63D25A2D-9160-4FE9-A5F8-D15367690E68}"/>
    <dgm:cxn modelId="{C6D910BF-D6AA-4CAD-B1DC-7D4043A2C04F}" type="presOf" srcId="{9E6A596C-D203-491A-A408-46CFC1C03DC1}" destId="{B310CE68-EB4D-4EE1-BE41-5063521917D1}" srcOrd="0" destOrd="0" presId="urn:microsoft.com/office/officeart/2016/7/layout/RepeatingBendingProcessNew"/>
    <dgm:cxn modelId="{7EDF4DC3-F092-4420-BEEA-052A2DE038F4}" type="presOf" srcId="{29C8EC7E-D6FA-4100-8515-66A9E28DAA4D}" destId="{3CACC2B7-1D83-4266-98C9-59C7B4C6D979}" srcOrd="0" destOrd="0" presId="urn:microsoft.com/office/officeart/2016/7/layout/RepeatingBendingProcessNew"/>
    <dgm:cxn modelId="{BE83F7D3-1A90-46DF-B9A6-29F2210AC04A}" srcId="{7492FC68-808C-4530-8826-4989991EBDBB}" destId="{9E6A596C-D203-491A-A408-46CFC1C03DC1}" srcOrd="5" destOrd="0" parTransId="{D4396DE7-91DB-481E-B28F-42E56122C7D3}" sibTransId="{5C40A706-F15C-4591-8BDC-AFBBC45B7868}"/>
    <dgm:cxn modelId="{2F0596D4-B697-4060-A689-6E2865C38FE0}" type="presOf" srcId="{9F118D0B-A080-4036-BBD6-85B9A6F4AAF6}" destId="{DB3E223A-5293-44E4-9D8C-7480147D6BC5}" srcOrd="0" destOrd="0" presId="urn:microsoft.com/office/officeart/2016/7/layout/RepeatingBendingProcessNew"/>
    <dgm:cxn modelId="{5F5AC6D8-E126-4977-8719-16E68C667478}" srcId="{7492FC68-808C-4530-8826-4989991EBDBB}" destId="{7AE1951A-19C6-43AF-BCBE-F453DDE8B2AA}" srcOrd="7" destOrd="0" parTransId="{C56E5294-C256-414A-BBA4-66FAF16C5F48}" sibTransId="{5ADEC8B2-8902-4006-8CF2-65CDB1078928}"/>
    <dgm:cxn modelId="{E706E8D8-2493-41A6-87CC-5269A034D841}" srcId="{7492FC68-808C-4530-8826-4989991EBDBB}" destId="{5A7A336F-ECBD-4550-A523-617820F0B2C0}" srcOrd="8" destOrd="0" parTransId="{9E648C14-D788-4353-B515-86638986E44D}" sibTransId="{2EE90078-A7C7-4554-8036-A0FBABBDA169}"/>
    <dgm:cxn modelId="{A00617E1-890F-4D7F-98C6-FC92AA495AE3}" type="presOf" srcId="{2EE90078-A7C7-4554-8036-A0FBABBDA169}" destId="{44555D5C-2AFC-4394-A0EE-D0321A648AA9}" srcOrd="1" destOrd="0" presId="urn:microsoft.com/office/officeart/2016/7/layout/RepeatingBendingProcessNew"/>
    <dgm:cxn modelId="{38E2D2E4-AF2E-4740-9594-DB235967F93A}" srcId="{7492FC68-808C-4530-8826-4989991EBDBB}" destId="{04878C2B-4856-4A93-BA97-D011475012E8}" srcOrd="4" destOrd="0" parTransId="{5DF5D7FA-9729-4F15-B9C4-AAAD13F75BA3}" sibTransId="{17E86ADB-38F6-46A8-8403-8D3EB79AD0D5}"/>
    <dgm:cxn modelId="{54AD65EA-F31D-422A-B2F9-600A25403925}" srcId="{7492FC68-808C-4530-8826-4989991EBDBB}" destId="{951C1100-93D8-4539-89D3-BFF217F88F43}" srcOrd="3" destOrd="0" parTransId="{066CDE46-2FA6-4537-8DBB-22B79F878321}" sibTransId="{9F118D0B-A080-4036-BBD6-85B9A6F4AAF6}"/>
    <dgm:cxn modelId="{1201F6ED-6FCD-4184-BB62-410B65B7EABB}" type="presOf" srcId="{5A7A336F-ECBD-4550-A523-617820F0B2C0}" destId="{CDF4E1E2-F6AE-4675-BF6B-C1D4A3839C31}" srcOrd="0" destOrd="0" presId="urn:microsoft.com/office/officeart/2016/7/layout/RepeatingBendingProcessNew"/>
    <dgm:cxn modelId="{738917F3-3676-4B93-AC3B-AC59F908765D}" type="presOf" srcId="{04878C2B-4856-4A93-BA97-D011475012E8}" destId="{59961119-346A-42B2-9C8F-AAF6FB86FB0B}" srcOrd="0" destOrd="0" presId="urn:microsoft.com/office/officeart/2016/7/layout/RepeatingBendingProcessNew"/>
    <dgm:cxn modelId="{1EF9CCF9-33E2-4E68-B196-B949394B87C2}" type="presOf" srcId="{2EE90078-A7C7-4554-8036-A0FBABBDA169}" destId="{6079A93C-3A99-44B6-AACC-C4F7ADA71937}" srcOrd="0" destOrd="0" presId="urn:microsoft.com/office/officeart/2016/7/layout/RepeatingBendingProcessNew"/>
    <dgm:cxn modelId="{87442809-EAE6-466D-86BE-897605E7CDD5}" type="presParOf" srcId="{E80E936F-75A8-4851-AFFE-97F76FE00B3A}" destId="{324B10A6-DB95-4FB7-98A9-DBDC02FAA6EE}" srcOrd="0" destOrd="0" presId="urn:microsoft.com/office/officeart/2016/7/layout/RepeatingBendingProcessNew"/>
    <dgm:cxn modelId="{46204C25-5B11-4B3C-8705-153C88AC8529}" type="presParOf" srcId="{E80E936F-75A8-4851-AFFE-97F76FE00B3A}" destId="{93F76EF5-91CE-483F-AA65-790B3BE20BBB}" srcOrd="1" destOrd="0" presId="urn:microsoft.com/office/officeart/2016/7/layout/RepeatingBendingProcessNew"/>
    <dgm:cxn modelId="{CE399B90-BB6C-4622-8CD3-CD1112BB4C6E}" type="presParOf" srcId="{93F76EF5-91CE-483F-AA65-790B3BE20BBB}" destId="{15C91214-2A10-44DC-9709-5C68C5C620D2}" srcOrd="0" destOrd="0" presId="urn:microsoft.com/office/officeart/2016/7/layout/RepeatingBendingProcessNew"/>
    <dgm:cxn modelId="{7CDF4AB9-D143-4701-9ABB-F2DB1BECC7D7}" type="presParOf" srcId="{E80E936F-75A8-4851-AFFE-97F76FE00B3A}" destId="{302AF95C-6718-49D7-AF93-48C233E98D27}" srcOrd="2" destOrd="0" presId="urn:microsoft.com/office/officeart/2016/7/layout/RepeatingBendingProcessNew"/>
    <dgm:cxn modelId="{16E1AC81-1FF0-4A06-B0F7-81385369A61B}" type="presParOf" srcId="{E80E936F-75A8-4851-AFFE-97F76FE00B3A}" destId="{3CACC2B7-1D83-4266-98C9-59C7B4C6D979}" srcOrd="3" destOrd="0" presId="urn:microsoft.com/office/officeart/2016/7/layout/RepeatingBendingProcessNew"/>
    <dgm:cxn modelId="{1D20250E-64E1-418F-8A1D-FD662B3C85E9}" type="presParOf" srcId="{3CACC2B7-1D83-4266-98C9-59C7B4C6D979}" destId="{8F482832-9CFC-44B2-912A-C52628783201}" srcOrd="0" destOrd="0" presId="urn:microsoft.com/office/officeart/2016/7/layout/RepeatingBendingProcessNew"/>
    <dgm:cxn modelId="{0DF31339-C029-4CA0-A9AF-4306CDE2B7B0}" type="presParOf" srcId="{E80E936F-75A8-4851-AFFE-97F76FE00B3A}" destId="{586CA87B-2FA6-4A53-89A6-160038E018C5}" srcOrd="4" destOrd="0" presId="urn:microsoft.com/office/officeart/2016/7/layout/RepeatingBendingProcessNew"/>
    <dgm:cxn modelId="{C05C99DA-DF5C-40BB-B2FB-98CD95538E17}" type="presParOf" srcId="{E80E936F-75A8-4851-AFFE-97F76FE00B3A}" destId="{95E869C7-54DE-4773-947B-27BC3531B21B}" srcOrd="5" destOrd="0" presId="urn:microsoft.com/office/officeart/2016/7/layout/RepeatingBendingProcessNew"/>
    <dgm:cxn modelId="{53226D29-07CC-46EE-8259-27CBEF59537C}" type="presParOf" srcId="{95E869C7-54DE-4773-947B-27BC3531B21B}" destId="{FB219946-7B0B-4A5E-90DB-FF843B2B3CE0}" srcOrd="0" destOrd="0" presId="urn:microsoft.com/office/officeart/2016/7/layout/RepeatingBendingProcessNew"/>
    <dgm:cxn modelId="{14A60C1A-5BA5-48D9-BF48-0D7D118493C9}" type="presParOf" srcId="{E80E936F-75A8-4851-AFFE-97F76FE00B3A}" destId="{399838A9-401A-4E66-A795-C22C8446B583}" srcOrd="6" destOrd="0" presId="urn:microsoft.com/office/officeart/2016/7/layout/RepeatingBendingProcessNew"/>
    <dgm:cxn modelId="{0FFCDC6E-A54E-4879-A300-E48B30539C86}" type="presParOf" srcId="{E80E936F-75A8-4851-AFFE-97F76FE00B3A}" destId="{DB3E223A-5293-44E4-9D8C-7480147D6BC5}" srcOrd="7" destOrd="0" presId="urn:microsoft.com/office/officeart/2016/7/layout/RepeatingBendingProcessNew"/>
    <dgm:cxn modelId="{4AABFBCF-693A-4D6D-881F-8DF329E14927}" type="presParOf" srcId="{DB3E223A-5293-44E4-9D8C-7480147D6BC5}" destId="{4B4968F0-B364-4024-A8A5-6221737C3C60}" srcOrd="0" destOrd="0" presId="urn:microsoft.com/office/officeart/2016/7/layout/RepeatingBendingProcessNew"/>
    <dgm:cxn modelId="{6EFF2E01-8A0B-4CCE-9E3A-B94182B075AE}" type="presParOf" srcId="{E80E936F-75A8-4851-AFFE-97F76FE00B3A}" destId="{59961119-346A-42B2-9C8F-AAF6FB86FB0B}" srcOrd="8" destOrd="0" presId="urn:microsoft.com/office/officeart/2016/7/layout/RepeatingBendingProcessNew"/>
    <dgm:cxn modelId="{7CF301D4-CC5D-4E24-9DED-23810657CE18}" type="presParOf" srcId="{E80E936F-75A8-4851-AFFE-97F76FE00B3A}" destId="{4E34F694-2A25-4DA0-845C-2805246B66C5}" srcOrd="9" destOrd="0" presId="urn:microsoft.com/office/officeart/2016/7/layout/RepeatingBendingProcessNew"/>
    <dgm:cxn modelId="{2D038584-3AD5-4F14-BBAE-CB5A5F621385}" type="presParOf" srcId="{4E34F694-2A25-4DA0-845C-2805246B66C5}" destId="{2DD538B6-A0A4-4434-917F-AB8327336D0A}" srcOrd="0" destOrd="0" presId="urn:microsoft.com/office/officeart/2016/7/layout/RepeatingBendingProcessNew"/>
    <dgm:cxn modelId="{9877EC6E-0A9B-4E99-B83A-BF27AD4789D0}" type="presParOf" srcId="{E80E936F-75A8-4851-AFFE-97F76FE00B3A}" destId="{B310CE68-EB4D-4EE1-BE41-5063521917D1}" srcOrd="10" destOrd="0" presId="urn:microsoft.com/office/officeart/2016/7/layout/RepeatingBendingProcessNew"/>
    <dgm:cxn modelId="{B0457902-AFF1-4BB6-B613-40A87C27BB56}" type="presParOf" srcId="{E80E936F-75A8-4851-AFFE-97F76FE00B3A}" destId="{C477D595-0662-47DE-98FF-49A6D465B937}" srcOrd="11" destOrd="0" presId="urn:microsoft.com/office/officeart/2016/7/layout/RepeatingBendingProcessNew"/>
    <dgm:cxn modelId="{F57E6DEB-A12A-4803-8883-F876F99240BD}" type="presParOf" srcId="{C477D595-0662-47DE-98FF-49A6D465B937}" destId="{B6BEFC68-F70A-46E8-A4D0-74B4BFE5F65B}" srcOrd="0" destOrd="0" presId="urn:microsoft.com/office/officeart/2016/7/layout/RepeatingBendingProcessNew"/>
    <dgm:cxn modelId="{1A53ED8A-02A1-44FE-92C0-FEA1623238FD}" type="presParOf" srcId="{E80E936F-75A8-4851-AFFE-97F76FE00B3A}" destId="{74A52CC8-48F9-4893-869A-44F69C323E4A}" srcOrd="12" destOrd="0" presId="urn:microsoft.com/office/officeart/2016/7/layout/RepeatingBendingProcessNew"/>
    <dgm:cxn modelId="{2CF812EE-EE4C-4880-A882-E1A8AAD72369}" type="presParOf" srcId="{E80E936F-75A8-4851-AFFE-97F76FE00B3A}" destId="{A29080F4-5DA7-4A56-B66C-256B5F5E7470}" srcOrd="13" destOrd="0" presId="urn:microsoft.com/office/officeart/2016/7/layout/RepeatingBendingProcessNew"/>
    <dgm:cxn modelId="{27B913F2-604F-48F8-A691-9735219E672E}" type="presParOf" srcId="{A29080F4-5DA7-4A56-B66C-256B5F5E7470}" destId="{DA618737-0FBD-4C53-9055-721ADB7792D8}" srcOrd="0" destOrd="0" presId="urn:microsoft.com/office/officeart/2016/7/layout/RepeatingBendingProcessNew"/>
    <dgm:cxn modelId="{CB928315-863F-435C-8D40-89812230D0C1}" type="presParOf" srcId="{E80E936F-75A8-4851-AFFE-97F76FE00B3A}" destId="{9353957B-BCC7-4DA0-8B10-B2929E0DC61F}" srcOrd="14" destOrd="0" presId="urn:microsoft.com/office/officeart/2016/7/layout/RepeatingBendingProcessNew"/>
    <dgm:cxn modelId="{7C8F84F5-9B55-49B3-9AEA-FE2BCA73D9EB}" type="presParOf" srcId="{E80E936F-75A8-4851-AFFE-97F76FE00B3A}" destId="{5C32427A-3A66-4381-8A83-1CE6B7F36AC2}" srcOrd="15" destOrd="0" presId="urn:microsoft.com/office/officeart/2016/7/layout/RepeatingBendingProcessNew"/>
    <dgm:cxn modelId="{67E421C8-0E0B-4D6B-B184-5D13391D331B}" type="presParOf" srcId="{5C32427A-3A66-4381-8A83-1CE6B7F36AC2}" destId="{B837C30F-F9D5-476C-887A-8B27844A5D9C}" srcOrd="0" destOrd="0" presId="urn:microsoft.com/office/officeart/2016/7/layout/RepeatingBendingProcessNew"/>
    <dgm:cxn modelId="{A0597068-59B7-4651-9A5A-CDB38BD96F72}" type="presParOf" srcId="{E80E936F-75A8-4851-AFFE-97F76FE00B3A}" destId="{CDF4E1E2-F6AE-4675-BF6B-C1D4A3839C31}" srcOrd="16" destOrd="0" presId="urn:microsoft.com/office/officeart/2016/7/layout/RepeatingBendingProcessNew"/>
    <dgm:cxn modelId="{C1576C61-4839-4B82-BE5D-254DD0C434EF}" type="presParOf" srcId="{E80E936F-75A8-4851-AFFE-97F76FE00B3A}" destId="{6079A93C-3A99-44B6-AACC-C4F7ADA71937}" srcOrd="17" destOrd="0" presId="urn:microsoft.com/office/officeart/2016/7/layout/RepeatingBendingProcessNew"/>
    <dgm:cxn modelId="{4607B02F-BA70-4907-9C7A-DCDAE098F336}" type="presParOf" srcId="{6079A93C-3A99-44B6-AACC-C4F7ADA71937}" destId="{44555D5C-2AFC-4394-A0EE-D0321A648AA9}" srcOrd="0" destOrd="0" presId="urn:microsoft.com/office/officeart/2016/7/layout/RepeatingBendingProcessNew"/>
    <dgm:cxn modelId="{A875037D-AD13-4341-A9E0-CC1BDEBB182A}" type="presParOf" srcId="{E80E936F-75A8-4851-AFFE-97F76FE00B3A}" destId="{FFE4FD59-8E30-4F08-B259-189700EB7583}"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42651-F05F-4C49-B3C8-A61F0D574EBB}"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8FFBEC4B-BD6D-4C7D-BD01-10451F3AB203}">
      <dgm:prSet/>
      <dgm:spPr/>
      <dgm:t>
        <a:bodyPr/>
        <a:lstStyle/>
        <a:p>
          <a:r>
            <a:rPr lang="en-US"/>
            <a:t>Name</a:t>
          </a:r>
        </a:p>
      </dgm:t>
    </dgm:pt>
    <dgm:pt modelId="{ED1EEDA8-9BAA-4AA3-937A-48B9DFA7E908}" type="parTrans" cxnId="{FF76E728-CB95-4B42-8EFA-72601A9FBA7B}">
      <dgm:prSet/>
      <dgm:spPr/>
      <dgm:t>
        <a:bodyPr/>
        <a:lstStyle/>
        <a:p>
          <a:endParaRPr lang="en-US"/>
        </a:p>
      </dgm:t>
    </dgm:pt>
    <dgm:pt modelId="{D48A5AB1-2567-4166-A29C-46FF20B3C1D5}" type="sibTrans" cxnId="{FF76E728-CB95-4B42-8EFA-72601A9FBA7B}">
      <dgm:prSet/>
      <dgm:spPr/>
      <dgm:t>
        <a:bodyPr/>
        <a:lstStyle/>
        <a:p>
          <a:endParaRPr lang="en-US"/>
        </a:p>
      </dgm:t>
    </dgm:pt>
    <dgm:pt modelId="{B752CBA8-4700-43A3-A624-F944ABE2FB2B}">
      <dgm:prSet/>
      <dgm:spPr/>
      <dgm:t>
        <a:bodyPr/>
        <a:lstStyle/>
        <a:p>
          <a:r>
            <a:rPr lang="en-US"/>
            <a:t>Datetime</a:t>
          </a:r>
        </a:p>
      </dgm:t>
    </dgm:pt>
    <dgm:pt modelId="{7A3AE8D7-7347-48A4-90E6-B8850A3DB697}" type="parTrans" cxnId="{C240F1C3-D682-4564-8BF4-B24EEB355542}">
      <dgm:prSet/>
      <dgm:spPr/>
      <dgm:t>
        <a:bodyPr/>
        <a:lstStyle/>
        <a:p>
          <a:endParaRPr lang="en-US"/>
        </a:p>
      </dgm:t>
    </dgm:pt>
    <dgm:pt modelId="{1C277511-93E5-4CE5-AAF9-125929C9AF80}" type="sibTrans" cxnId="{C240F1C3-D682-4564-8BF4-B24EEB355542}">
      <dgm:prSet/>
      <dgm:spPr/>
      <dgm:t>
        <a:bodyPr/>
        <a:lstStyle/>
        <a:p>
          <a:endParaRPr lang="en-US"/>
        </a:p>
      </dgm:t>
    </dgm:pt>
    <dgm:pt modelId="{06E5A3B2-F132-460E-A01D-1BF97A3ECA76}">
      <dgm:prSet/>
      <dgm:spPr/>
      <dgm:t>
        <a:bodyPr/>
        <a:lstStyle/>
        <a:p>
          <a:r>
            <a:rPr lang="en-US"/>
            <a:t>Temp</a:t>
          </a:r>
        </a:p>
      </dgm:t>
    </dgm:pt>
    <dgm:pt modelId="{3698BB81-F00E-4CDF-98B6-721846FB2807}" type="parTrans" cxnId="{B6F80069-D2EE-40FD-ADAD-F3C182BF75D3}">
      <dgm:prSet/>
      <dgm:spPr/>
      <dgm:t>
        <a:bodyPr/>
        <a:lstStyle/>
        <a:p>
          <a:endParaRPr lang="en-US"/>
        </a:p>
      </dgm:t>
    </dgm:pt>
    <dgm:pt modelId="{D619CCBD-C957-4F88-AF8F-94991D05CA4D}" type="sibTrans" cxnId="{B6F80069-D2EE-40FD-ADAD-F3C182BF75D3}">
      <dgm:prSet/>
      <dgm:spPr/>
      <dgm:t>
        <a:bodyPr/>
        <a:lstStyle/>
        <a:p>
          <a:endParaRPr lang="en-US"/>
        </a:p>
      </dgm:t>
    </dgm:pt>
    <dgm:pt modelId="{87C97B0F-9A82-4507-91D7-4A6ABC6908D9}">
      <dgm:prSet/>
      <dgm:spPr/>
      <dgm:t>
        <a:bodyPr/>
        <a:lstStyle/>
        <a:p>
          <a:r>
            <a:rPr lang="en-US"/>
            <a:t>Feelslike</a:t>
          </a:r>
        </a:p>
      </dgm:t>
    </dgm:pt>
    <dgm:pt modelId="{15417684-320F-4CC5-AAF0-95882465CCB9}" type="parTrans" cxnId="{87175D7A-9E9C-450D-84BC-D5BBFBF2CF72}">
      <dgm:prSet/>
      <dgm:spPr/>
      <dgm:t>
        <a:bodyPr/>
        <a:lstStyle/>
        <a:p>
          <a:endParaRPr lang="en-US"/>
        </a:p>
      </dgm:t>
    </dgm:pt>
    <dgm:pt modelId="{96DF3F01-3012-422F-B5F4-6FD8C80326A1}" type="sibTrans" cxnId="{87175D7A-9E9C-450D-84BC-D5BBFBF2CF72}">
      <dgm:prSet/>
      <dgm:spPr/>
      <dgm:t>
        <a:bodyPr/>
        <a:lstStyle/>
        <a:p>
          <a:endParaRPr lang="en-US"/>
        </a:p>
      </dgm:t>
    </dgm:pt>
    <dgm:pt modelId="{3ACE13CC-0BAA-481F-ADA7-03E5C5363521}">
      <dgm:prSet/>
      <dgm:spPr/>
      <dgm:t>
        <a:bodyPr/>
        <a:lstStyle/>
        <a:p>
          <a:r>
            <a:rPr lang="en-US"/>
            <a:t>Dew</a:t>
          </a:r>
        </a:p>
      </dgm:t>
    </dgm:pt>
    <dgm:pt modelId="{38996458-E729-44B7-891B-8751FD0E74ED}" type="parTrans" cxnId="{CC5FF094-2728-48C3-B5AB-C26BF50C7D30}">
      <dgm:prSet/>
      <dgm:spPr/>
      <dgm:t>
        <a:bodyPr/>
        <a:lstStyle/>
        <a:p>
          <a:endParaRPr lang="en-US"/>
        </a:p>
      </dgm:t>
    </dgm:pt>
    <dgm:pt modelId="{1BCD9663-57FA-4169-916D-F2B42C4C284F}" type="sibTrans" cxnId="{CC5FF094-2728-48C3-B5AB-C26BF50C7D30}">
      <dgm:prSet/>
      <dgm:spPr/>
      <dgm:t>
        <a:bodyPr/>
        <a:lstStyle/>
        <a:p>
          <a:endParaRPr lang="en-US"/>
        </a:p>
      </dgm:t>
    </dgm:pt>
    <dgm:pt modelId="{71F982DB-C791-41C5-9104-05FA2ECD15E7}">
      <dgm:prSet/>
      <dgm:spPr/>
      <dgm:t>
        <a:bodyPr/>
        <a:lstStyle/>
        <a:p>
          <a:r>
            <a:rPr lang="en-US"/>
            <a:t>humidity,</a:t>
          </a:r>
        </a:p>
      </dgm:t>
    </dgm:pt>
    <dgm:pt modelId="{A7D23AFE-6343-48ED-A37E-493897ABF10E}" type="parTrans" cxnId="{162008E7-A0C5-4E15-B9EF-FE48E538FDA1}">
      <dgm:prSet/>
      <dgm:spPr/>
      <dgm:t>
        <a:bodyPr/>
        <a:lstStyle/>
        <a:p>
          <a:endParaRPr lang="en-US"/>
        </a:p>
      </dgm:t>
    </dgm:pt>
    <dgm:pt modelId="{E3F4FEBA-B0D3-4F3A-9A67-DB898D367406}" type="sibTrans" cxnId="{162008E7-A0C5-4E15-B9EF-FE48E538FDA1}">
      <dgm:prSet/>
      <dgm:spPr/>
      <dgm:t>
        <a:bodyPr/>
        <a:lstStyle/>
        <a:p>
          <a:endParaRPr lang="en-US"/>
        </a:p>
      </dgm:t>
    </dgm:pt>
    <dgm:pt modelId="{C76123CA-217A-4FCB-A145-294C525FDD49}">
      <dgm:prSet/>
      <dgm:spPr/>
      <dgm:t>
        <a:bodyPr/>
        <a:lstStyle/>
        <a:p>
          <a:r>
            <a:rPr lang="en-US"/>
            <a:t>Precip</a:t>
          </a:r>
        </a:p>
      </dgm:t>
    </dgm:pt>
    <dgm:pt modelId="{88F4BA28-A36C-4117-924D-B7EE80BF9F3E}" type="parTrans" cxnId="{115C806E-E284-4212-96C3-F3010587AF95}">
      <dgm:prSet/>
      <dgm:spPr/>
      <dgm:t>
        <a:bodyPr/>
        <a:lstStyle/>
        <a:p>
          <a:endParaRPr lang="en-US"/>
        </a:p>
      </dgm:t>
    </dgm:pt>
    <dgm:pt modelId="{12829E77-05CE-485A-A7FA-D6375C51668B}" type="sibTrans" cxnId="{115C806E-E284-4212-96C3-F3010587AF95}">
      <dgm:prSet/>
      <dgm:spPr/>
      <dgm:t>
        <a:bodyPr/>
        <a:lstStyle/>
        <a:p>
          <a:endParaRPr lang="en-US"/>
        </a:p>
      </dgm:t>
    </dgm:pt>
    <dgm:pt modelId="{48179543-EF7E-4786-BA26-8A8A1B2AFF7A}">
      <dgm:prSet/>
      <dgm:spPr/>
      <dgm:t>
        <a:bodyPr/>
        <a:lstStyle/>
        <a:p>
          <a:r>
            <a:rPr lang="en-US"/>
            <a:t>Precipprob</a:t>
          </a:r>
        </a:p>
      </dgm:t>
    </dgm:pt>
    <dgm:pt modelId="{05FFE817-D86E-44B1-AF46-08C8ED0F3CFC}" type="parTrans" cxnId="{9A2892A9-F780-45B4-B8A0-9F05BAF339E1}">
      <dgm:prSet/>
      <dgm:spPr/>
      <dgm:t>
        <a:bodyPr/>
        <a:lstStyle/>
        <a:p>
          <a:endParaRPr lang="en-US"/>
        </a:p>
      </dgm:t>
    </dgm:pt>
    <dgm:pt modelId="{CC4D22AB-E0CE-497C-98B2-7F52BD52803E}" type="sibTrans" cxnId="{9A2892A9-F780-45B4-B8A0-9F05BAF339E1}">
      <dgm:prSet/>
      <dgm:spPr/>
      <dgm:t>
        <a:bodyPr/>
        <a:lstStyle/>
        <a:p>
          <a:endParaRPr lang="en-US"/>
        </a:p>
      </dgm:t>
    </dgm:pt>
    <dgm:pt modelId="{1277F316-6DCB-43EC-8014-652589D54572}">
      <dgm:prSet/>
      <dgm:spPr/>
      <dgm:t>
        <a:bodyPr/>
        <a:lstStyle/>
        <a:p>
          <a:r>
            <a:rPr lang="en-US"/>
            <a:t>Preciptype</a:t>
          </a:r>
        </a:p>
      </dgm:t>
    </dgm:pt>
    <dgm:pt modelId="{DAC8ACDE-5C12-44DC-9B0F-030A64A5065A}" type="parTrans" cxnId="{05A969CA-1A04-487F-8BE3-78E6733F793A}">
      <dgm:prSet/>
      <dgm:spPr/>
      <dgm:t>
        <a:bodyPr/>
        <a:lstStyle/>
        <a:p>
          <a:endParaRPr lang="en-US"/>
        </a:p>
      </dgm:t>
    </dgm:pt>
    <dgm:pt modelId="{31405352-B827-40B8-8165-2A8234315FAC}" type="sibTrans" cxnId="{05A969CA-1A04-487F-8BE3-78E6733F793A}">
      <dgm:prSet/>
      <dgm:spPr/>
      <dgm:t>
        <a:bodyPr/>
        <a:lstStyle/>
        <a:p>
          <a:endParaRPr lang="en-US"/>
        </a:p>
      </dgm:t>
    </dgm:pt>
    <dgm:pt modelId="{6BACD1A2-A85C-41CE-8B25-784B6E762E9C}">
      <dgm:prSet/>
      <dgm:spPr/>
      <dgm:t>
        <a:bodyPr/>
        <a:lstStyle/>
        <a:p>
          <a:r>
            <a:rPr lang="en-US"/>
            <a:t>Snow</a:t>
          </a:r>
        </a:p>
      </dgm:t>
    </dgm:pt>
    <dgm:pt modelId="{E0E1C9A2-24CB-4895-B26E-00F7C2641BA8}" type="parTrans" cxnId="{AA7ADFAC-9045-49D9-88C3-38E45B68653D}">
      <dgm:prSet/>
      <dgm:spPr/>
      <dgm:t>
        <a:bodyPr/>
        <a:lstStyle/>
        <a:p>
          <a:endParaRPr lang="en-US"/>
        </a:p>
      </dgm:t>
    </dgm:pt>
    <dgm:pt modelId="{C37D73BD-EB34-40FA-BB3F-38A50DE5F606}" type="sibTrans" cxnId="{AA7ADFAC-9045-49D9-88C3-38E45B68653D}">
      <dgm:prSet/>
      <dgm:spPr/>
      <dgm:t>
        <a:bodyPr/>
        <a:lstStyle/>
        <a:p>
          <a:endParaRPr lang="en-US"/>
        </a:p>
      </dgm:t>
    </dgm:pt>
    <dgm:pt modelId="{356A5321-5665-49C4-9191-126C80D2C490}">
      <dgm:prSet/>
      <dgm:spPr/>
      <dgm:t>
        <a:bodyPr/>
        <a:lstStyle/>
        <a:p>
          <a:r>
            <a:rPr lang="en-US"/>
            <a:t>Snowdepth</a:t>
          </a:r>
        </a:p>
      </dgm:t>
    </dgm:pt>
    <dgm:pt modelId="{9BED7EAB-508B-4FCF-B926-43C7B6B77D50}" type="parTrans" cxnId="{16508A64-8029-443B-801A-94188DB0EEB4}">
      <dgm:prSet/>
      <dgm:spPr/>
      <dgm:t>
        <a:bodyPr/>
        <a:lstStyle/>
        <a:p>
          <a:endParaRPr lang="en-US"/>
        </a:p>
      </dgm:t>
    </dgm:pt>
    <dgm:pt modelId="{3F23E2A6-4A81-4E89-AF47-1C746792D7CD}" type="sibTrans" cxnId="{16508A64-8029-443B-801A-94188DB0EEB4}">
      <dgm:prSet/>
      <dgm:spPr/>
      <dgm:t>
        <a:bodyPr/>
        <a:lstStyle/>
        <a:p>
          <a:endParaRPr lang="en-US"/>
        </a:p>
      </dgm:t>
    </dgm:pt>
    <dgm:pt modelId="{BBF38D43-000E-479B-943B-422DADD22884}">
      <dgm:prSet/>
      <dgm:spPr/>
      <dgm:t>
        <a:bodyPr/>
        <a:lstStyle/>
        <a:p>
          <a:r>
            <a:rPr lang="en-US"/>
            <a:t>Windgust</a:t>
          </a:r>
        </a:p>
      </dgm:t>
    </dgm:pt>
    <dgm:pt modelId="{97C2DD14-8075-459D-9043-EB0F22528549}" type="parTrans" cxnId="{7CDA3E7C-61DA-4CAB-85AA-B7C5E3BB0E00}">
      <dgm:prSet/>
      <dgm:spPr/>
      <dgm:t>
        <a:bodyPr/>
        <a:lstStyle/>
        <a:p>
          <a:endParaRPr lang="en-US"/>
        </a:p>
      </dgm:t>
    </dgm:pt>
    <dgm:pt modelId="{A8E24062-D5CB-483F-B53C-2A55A7401AEF}" type="sibTrans" cxnId="{7CDA3E7C-61DA-4CAB-85AA-B7C5E3BB0E00}">
      <dgm:prSet/>
      <dgm:spPr/>
      <dgm:t>
        <a:bodyPr/>
        <a:lstStyle/>
        <a:p>
          <a:endParaRPr lang="en-US"/>
        </a:p>
      </dgm:t>
    </dgm:pt>
    <dgm:pt modelId="{3D528D45-30B9-4A41-9124-5A17BD3DF947}">
      <dgm:prSet/>
      <dgm:spPr/>
      <dgm:t>
        <a:bodyPr/>
        <a:lstStyle/>
        <a:p>
          <a:r>
            <a:rPr lang="en-US"/>
            <a:t>Windspeed</a:t>
          </a:r>
        </a:p>
      </dgm:t>
    </dgm:pt>
    <dgm:pt modelId="{8C1E009A-79B1-4D56-8F9D-5A3A46A3C87C}" type="parTrans" cxnId="{A842832D-8710-4289-8DF0-51ABB792A768}">
      <dgm:prSet/>
      <dgm:spPr/>
      <dgm:t>
        <a:bodyPr/>
        <a:lstStyle/>
        <a:p>
          <a:endParaRPr lang="en-US"/>
        </a:p>
      </dgm:t>
    </dgm:pt>
    <dgm:pt modelId="{791CA83A-8D63-43E2-9652-D55097F4101C}" type="sibTrans" cxnId="{A842832D-8710-4289-8DF0-51ABB792A768}">
      <dgm:prSet/>
      <dgm:spPr/>
      <dgm:t>
        <a:bodyPr/>
        <a:lstStyle/>
        <a:p>
          <a:endParaRPr lang="en-US"/>
        </a:p>
      </dgm:t>
    </dgm:pt>
    <dgm:pt modelId="{911D5038-FA7A-4CE3-B094-39D1B16F5A67}">
      <dgm:prSet/>
      <dgm:spPr/>
      <dgm:t>
        <a:bodyPr/>
        <a:lstStyle/>
        <a:p>
          <a:r>
            <a:rPr lang="en-US">
              <a:latin typeface="Calibri Light" panose="020F0302020204030204"/>
            </a:rPr>
            <a:t>Winddir</a:t>
          </a:r>
          <a:endParaRPr lang="en-US"/>
        </a:p>
      </dgm:t>
    </dgm:pt>
    <dgm:pt modelId="{049D4FEA-80C6-40F6-AE38-31525AD6BBCE}" type="parTrans" cxnId="{2167653D-7261-4191-AD3A-24A754C1DCA1}">
      <dgm:prSet/>
      <dgm:spPr/>
      <dgm:t>
        <a:bodyPr/>
        <a:lstStyle/>
        <a:p>
          <a:endParaRPr lang="en-US"/>
        </a:p>
      </dgm:t>
    </dgm:pt>
    <dgm:pt modelId="{D65ACB7A-3D07-41BE-8DA1-60FC30754E37}" type="sibTrans" cxnId="{2167653D-7261-4191-AD3A-24A754C1DCA1}">
      <dgm:prSet/>
      <dgm:spPr/>
      <dgm:t>
        <a:bodyPr/>
        <a:lstStyle/>
        <a:p>
          <a:endParaRPr lang="en-US"/>
        </a:p>
      </dgm:t>
    </dgm:pt>
    <dgm:pt modelId="{AE58D009-4B61-724E-AFEF-84619CD6F4E3}">
      <dgm:prSet/>
      <dgm:spPr/>
      <dgm:t>
        <a:bodyPr/>
        <a:lstStyle/>
        <a:p>
          <a:r>
            <a:rPr lang="en-GB">
              <a:latin typeface="Calibri Light" panose="020F0302020204030204"/>
            </a:rPr>
            <a:t>Sealevelpressure</a:t>
          </a:r>
          <a:endParaRPr lang="en-GB"/>
        </a:p>
      </dgm:t>
    </dgm:pt>
    <dgm:pt modelId="{E01584E2-29A2-2941-AB75-6F29289E8D0F}" type="parTrans" cxnId="{E9C1ABEB-BF95-E540-97AD-20168A119CBF}">
      <dgm:prSet/>
      <dgm:spPr/>
      <dgm:t>
        <a:bodyPr/>
        <a:lstStyle/>
        <a:p>
          <a:endParaRPr lang="en-GB"/>
        </a:p>
      </dgm:t>
    </dgm:pt>
    <dgm:pt modelId="{99658C33-7D83-5341-BDFF-3FB681D0D902}" type="sibTrans" cxnId="{E9C1ABEB-BF95-E540-97AD-20168A119CBF}">
      <dgm:prSet/>
      <dgm:spPr/>
      <dgm:t>
        <a:bodyPr/>
        <a:lstStyle/>
        <a:p>
          <a:endParaRPr lang="en-GB"/>
        </a:p>
      </dgm:t>
    </dgm:pt>
    <dgm:pt modelId="{06E6DB7B-A09E-8B43-A7A1-65BEB7D383DC}">
      <dgm:prSet/>
      <dgm:spPr/>
      <dgm:t>
        <a:bodyPr/>
        <a:lstStyle/>
        <a:p>
          <a:r>
            <a:rPr lang="en-GB">
              <a:latin typeface="Calibri Light" panose="020F0302020204030204"/>
            </a:rPr>
            <a:t>Cloudcover</a:t>
          </a:r>
          <a:endParaRPr lang="en-GB"/>
        </a:p>
      </dgm:t>
    </dgm:pt>
    <dgm:pt modelId="{A096D7A8-1E46-8D4E-83B6-AC05B4A29BBD}" type="parTrans" cxnId="{DE45753B-D919-2545-9C7B-A32FB34CA2A7}">
      <dgm:prSet/>
      <dgm:spPr/>
      <dgm:t>
        <a:bodyPr/>
        <a:lstStyle/>
        <a:p>
          <a:endParaRPr lang="en-GB"/>
        </a:p>
      </dgm:t>
    </dgm:pt>
    <dgm:pt modelId="{72E475FC-F5AC-E74B-9AAB-F65054D40F43}" type="sibTrans" cxnId="{DE45753B-D919-2545-9C7B-A32FB34CA2A7}">
      <dgm:prSet/>
      <dgm:spPr/>
      <dgm:t>
        <a:bodyPr/>
        <a:lstStyle/>
        <a:p>
          <a:endParaRPr lang="en-GB"/>
        </a:p>
      </dgm:t>
    </dgm:pt>
    <dgm:pt modelId="{71E8EBDD-A7EB-5F41-A9A7-B950300D2769}">
      <dgm:prSet/>
      <dgm:spPr/>
      <dgm:t>
        <a:bodyPr/>
        <a:lstStyle/>
        <a:p>
          <a:r>
            <a:rPr lang="en-GB">
              <a:latin typeface="Calibri Light" panose="020F0302020204030204"/>
            </a:rPr>
            <a:t>Visibility</a:t>
          </a:r>
          <a:endParaRPr lang="en-GB"/>
        </a:p>
      </dgm:t>
    </dgm:pt>
    <dgm:pt modelId="{7C7C1D45-CF3D-9147-925A-D2838A7F411B}" type="parTrans" cxnId="{BC6F9AFF-6879-B248-87C7-59D046B39E05}">
      <dgm:prSet/>
      <dgm:spPr/>
      <dgm:t>
        <a:bodyPr/>
        <a:lstStyle/>
        <a:p>
          <a:endParaRPr lang="en-GB"/>
        </a:p>
      </dgm:t>
    </dgm:pt>
    <dgm:pt modelId="{E2281B8D-DB6C-6946-B5A1-92B99A1BDE89}" type="sibTrans" cxnId="{BC6F9AFF-6879-B248-87C7-59D046B39E05}">
      <dgm:prSet/>
      <dgm:spPr/>
      <dgm:t>
        <a:bodyPr/>
        <a:lstStyle/>
        <a:p>
          <a:endParaRPr lang="en-GB"/>
        </a:p>
      </dgm:t>
    </dgm:pt>
    <dgm:pt modelId="{03DE06C0-B044-1846-BA78-32523D6A8657}">
      <dgm:prSet/>
      <dgm:spPr/>
      <dgm:t>
        <a:bodyPr/>
        <a:lstStyle/>
        <a:p>
          <a:r>
            <a:rPr lang="en-GB">
              <a:latin typeface="Calibri Light" panose="020F0302020204030204"/>
            </a:rPr>
            <a:t>Solarradiation</a:t>
          </a:r>
          <a:endParaRPr lang="en-GB"/>
        </a:p>
      </dgm:t>
    </dgm:pt>
    <dgm:pt modelId="{E36C97D2-EA50-A342-8BA3-55D060244E97}" type="parTrans" cxnId="{F3ECFEF1-56DF-9E49-B4A9-4328C994378C}">
      <dgm:prSet/>
      <dgm:spPr/>
      <dgm:t>
        <a:bodyPr/>
        <a:lstStyle/>
        <a:p>
          <a:endParaRPr lang="en-GB"/>
        </a:p>
      </dgm:t>
    </dgm:pt>
    <dgm:pt modelId="{51489899-D7F0-4245-91B1-AD1910CF6E3C}" type="sibTrans" cxnId="{F3ECFEF1-56DF-9E49-B4A9-4328C994378C}">
      <dgm:prSet/>
      <dgm:spPr/>
      <dgm:t>
        <a:bodyPr/>
        <a:lstStyle/>
        <a:p>
          <a:endParaRPr lang="en-GB"/>
        </a:p>
      </dgm:t>
    </dgm:pt>
    <dgm:pt modelId="{35EA708E-C879-E448-AFDA-5D10484AB2E8}">
      <dgm:prSet/>
      <dgm:spPr/>
      <dgm:t>
        <a:bodyPr/>
        <a:lstStyle/>
        <a:p>
          <a:r>
            <a:rPr lang="en-GB">
              <a:latin typeface="Calibri Light" panose="020F0302020204030204"/>
            </a:rPr>
            <a:t>Solarenergy</a:t>
          </a:r>
          <a:endParaRPr lang="en-GB"/>
        </a:p>
      </dgm:t>
    </dgm:pt>
    <dgm:pt modelId="{0E7481ED-D4F9-4140-9A5E-063146923A95}" type="parTrans" cxnId="{B4FA062B-B12F-1E40-AC42-7037FB1F6C4E}">
      <dgm:prSet/>
      <dgm:spPr/>
      <dgm:t>
        <a:bodyPr/>
        <a:lstStyle/>
        <a:p>
          <a:endParaRPr lang="en-GB"/>
        </a:p>
      </dgm:t>
    </dgm:pt>
    <dgm:pt modelId="{E2729E71-FC93-D64E-BB92-DD7267B3F2CE}" type="sibTrans" cxnId="{B4FA062B-B12F-1E40-AC42-7037FB1F6C4E}">
      <dgm:prSet/>
      <dgm:spPr/>
      <dgm:t>
        <a:bodyPr/>
        <a:lstStyle/>
        <a:p>
          <a:endParaRPr lang="en-GB"/>
        </a:p>
      </dgm:t>
    </dgm:pt>
    <dgm:pt modelId="{A9D44BD5-B336-F044-AE23-AFA93A91EA33}">
      <dgm:prSet/>
      <dgm:spPr/>
      <dgm:t>
        <a:bodyPr/>
        <a:lstStyle/>
        <a:p>
          <a:r>
            <a:rPr lang="en-GB">
              <a:latin typeface="Calibri Light" panose="020F0302020204030204"/>
            </a:rPr>
            <a:t>Vvindex</a:t>
          </a:r>
          <a:endParaRPr lang="en-GB"/>
        </a:p>
      </dgm:t>
    </dgm:pt>
    <dgm:pt modelId="{BBBDE704-8406-2D4B-B297-D4E337BA6AF5}" type="parTrans" cxnId="{FAE7EAC9-361C-0246-9192-7602DC8FCCC7}">
      <dgm:prSet/>
      <dgm:spPr/>
      <dgm:t>
        <a:bodyPr/>
        <a:lstStyle/>
        <a:p>
          <a:endParaRPr lang="en-GB"/>
        </a:p>
      </dgm:t>
    </dgm:pt>
    <dgm:pt modelId="{B9F89E05-9E2F-8548-B90B-B9B71511A9A6}" type="sibTrans" cxnId="{FAE7EAC9-361C-0246-9192-7602DC8FCCC7}">
      <dgm:prSet/>
      <dgm:spPr/>
      <dgm:t>
        <a:bodyPr/>
        <a:lstStyle/>
        <a:p>
          <a:endParaRPr lang="en-GB"/>
        </a:p>
      </dgm:t>
    </dgm:pt>
    <dgm:pt modelId="{74E77D6C-90A5-174E-B6ED-E9CB4EB29BFD}">
      <dgm:prSet/>
      <dgm:spPr/>
      <dgm:t>
        <a:bodyPr/>
        <a:lstStyle/>
        <a:p>
          <a:r>
            <a:rPr lang="en-GB">
              <a:latin typeface="Calibri Light" panose="020F0302020204030204"/>
            </a:rPr>
            <a:t>Severerisk</a:t>
          </a:r>
          <a:endParaRPr lang="en-GB"/>
        </a:p>
      </dgm:t>
    </dgm:pt>
    <dgm:pt modelId="{A0A30D8F-E8CD-984A-AF9F-7E0A3EC1EC35}" type="parTrans" cxnId="{76E8BC07-A0F1-6E4D-8BC8-50B65F64E27F}">
      <dgm:prSet/>
      <dgm:spPr/>
      <dgm:t>
        <a:bodyPr/>
        <a:lstStyle/>
        <a:p>
          <a:endParaRPr lang="en-GB"/>
        </a:p>
      </dgm:t>
    </dgm:pt>
    <dgm:pt modelId="{62502E4E-4734-AA43-B17A-EC6AE6BBB8C7}" type="sibTrans" cxnId="{76E8BC07-A0F1-6E4D-8BC8-50B65F64E27F}">
      <dgm:prSet/>
      <dgm:spPr/>
      <dgm:t>
        <a:bodyPr/>
        <a:lstStyle/>
        <a:p>
          <a:endParaRPr lang="en-GB"/>
        </a:p>
      </dgm:t>
    </dgm:pt>
    <dgm:pt modelId="{FB0B4526-F516-EB47-AAF7-429759BBCD84}">
      <dgm:prSet/>
      <dgm:spPr/>
      <dgm:t>
        <a:bodyPr/>
        <a:lstStyle/>
        <a:p>
          <a:r>
            <a:rPr lang="en-GB">
              <a:latin typeface="Calibri Light" panose="020F0302020204030204"/>
            </a:rPr>
            <a:t>Condition</a:t>
          </a:r>
          <a:endParaRPr lang="en-GB"/>
        </a:p>
      </dgm:t>
    </dgm:pt>
    <dgm:pt modelId="{CBA1C92F-F464-7244-A9FF-32F9713626E5}" type="parTrans" cxnId="{D95843A1-4CA4-0240-B78E-0DF3DC836C36}">
      <dgm:prSet/>
      <dgm:spPr/>
      <dgm:t>
        <a:bodyPr/>
        <a:lstStyle/>
        <a:p>
          <a:endParaRPr lang="en-GB"/>
        </a:p>
      </dgm:t>
    </dgm:pt>
    <dgm:pt modelId="{363FCD61-8483-4041-903E-8DA6D9048AAC}" type="sibTrans" cxnId="{D95843A1-4CA4-0240-B78E-0DF3DC836C36}">
      <dgm:prSet/>
      <dgm:spPr/>
      <dgm:t>
        <a:bodyPr/>
        <a:lstStyle/>
        <a:p>
          <a:endParaRPr lang="en-GB"/>
        </a:p>
      </dgm:t>
    </dgm:pt>
    <dgm:pt modelId="{9FEF6933-CEAC-314E-92DB-5288CEFCFB12}">
      <dgm:prSet/>
      <dgm:spPr/>
      <dgm:t>
        <a:bodyPr/>
        <a:lstStyle/>
        <a:p>
          <a:r>
            <a:rPr lang="en-GB">
              <a:latin typeface="Calibri Light" panose="020F0302020204030204"/>
            </a:rPr>
            <a:t>Station</a:t>
          </a:r>
          <a:endParaRPr lang="en-GB"/>
        </a:p>
      </dgm:t>
    </dgm:pt>
    <dgm:pt modelId="{F1D4FB37-B68E-C741-BFC8-B10A88B87CAC}" type="parTrans" cxnId="{1E24E5E0-C1AE-1941-8701-56F274EE85EC}">
      <dgm:prSet/>
      <dgm:spPr/>
      <dgm:t>
        <a:bodyPr/>
        <a:lstStyle/>
        <a:p>
          <a:endParaRPr lang="en-GB"/>
        </a:p>
      </dgm:t>
    </dgm:pt>
    <dgm:pt modelId="{CFF8A308-9F11-8E43-BF9D-F31CC07DA9E2}" type="sibTrans" cxnId="{1E24E5E0-C1AE-1941-8701-56F274EE85EC}">
      <dgm:prSet/>
      <dgm:spPr/>
      <dgm:t>
        <a:bodyPr/>
        <a:lstStyle/>
        <a:p>
          <a:endParaRPr lang="en-GB"/>
        </a:p>
      </dgm:t>
    </dgm:pt>
    <dgm:pt modelId="{5CC7C0E1-A91A-CE40-AB28-095F8D59C9C9}" type="pres">
      <dgm:prSet presAssocID="{45442651-F05F-4C49-B3C8-A61F0D574EBB}" presName="Name0" presStyleCnt="0">
        <dgm:presLayoutVars>
          <dgm:dir/>
          <dgm:resizeHandles val="exact"/>
        </dgm:presLayoutVars>
      </dgm:prSet>
      <dgm:spPr/>
    </dgm:pt>
    <dgm:pt modelId="{DF93A172-FBA6-334E-ADD1-77A4D1D9E255}" type="pres">
      <dgm:prSet presAssocID="{8FFBEC4B-BD6D-4C7D-BD01-10451F3AB203}" presName="node" presStyleLbl="node1" presStyleIdx="0" presStyleCnt="23">
        <dgm:presLayoutVars>
          <dgm:bulletEnabled val="1"/>
        </dgm:presLayoutVars>
      </dgm:prSet>
      <dgm:spPr/>
    </dgm:pt>
    <dgm:pt modelId="{6CD1EF99-2E38-BA43-86A0-BFA8545222F6}" type="pres">
      <dgm:prSet presAssocID="{D48A5AB1-2567-4166-A29C-46FF20B3C1D5}" presName="sibTrans" presStyleLbl="sibTrans1D1" presStyleIdx="0" presStyleCnt="22"/>
      <dgm:spPr/>
    </dgm:pt>
    <dgm:pt modelId="{40AD15C3-5A07-4D47-87C9-4A994E0C892E}" type="pres">
      <dgm:prSet presAssocID="{D48A5AB1-2567-4166-A29C-46FF20B3C1D5}" presName="connectorText" presStyleLbl="sibTrans1D1" presStyleIdx="0" presStyleCnt="22"/>
      <dgm:spPr/>
    </dgm:pt>
    <dgm:pt modelId="{609AA0C1-AF01-E04A-ACEE-B72249C179F9}" type="pres">
      <dgm:prSet presAssocID="{B752CBA8-4700-43A3-A624-F944ABE2FB2B}" presName="node" presStyleLbl="node1" presStyleIdx="1" presStyleCnt="23">
        <dgm:presLayoutVars>
          <dgm:bulletEnabled val="1"/>
        </dgm:presLayoutVars>
      </dgm:prSet>
      <dgm:spPr/>
    </dgm:pt>
    <dgm:pt modelId="{584DFC82-79F7-5240-9EF0-4B49ED291F29}" type="pres">
      <dgm:prSet presAssocID="{1C277511-93E5-4CE5-AAF9-125929C9AF80}" presName="sibTrans" presStyleLbl="sibTrans1D1" presStyleIdx="1" presStyleCnt="22"/>
      <dgm:spPr/>
    </dgm:pt>
    <dgm:pt modelId="{03D3D89C-D39E-9547-B25C-6B72AE603C10}" type="pres">
      <dgm:prSet presAssocID="{1C277511-93E5-4CE5-AAF9-125929C9AF80}" presName="connectorText" presStyleLbl="sibTrans1D1" presStyleIdx="1" presStyleCnt="22"/>
      <dgm:spPr/>
    </dgm:pt>
    <dgm:pt modelId="{27DC3BA6-C69D-DF4E-A52B-9D7F0D2C8B0C}" type="pres">
      <dgm:prSet presAssocID="{06E5A3B2-F132-460E-A01D-1BF97A3ECA76}" presName="node" presStyleLbl="node1" presStyleIdx="2" presStyleCnt="23">
        <dgm:presLayoutVars>
          <dgm:bulletEnabled val="1"/>
        </dgm:presLayoutVars>
      </dgm:prSet>
      <dgm:spPr/>
    </dgm:pt>
    <dgm:pt modelId="{6D9F1411-1BA1-4C44-964C-646D7DDAD9D2}" type="pres">
      <dgm:prSet presAssocID="{D619CCBD-C957-4F88-AF8F-94991D05CA4D}" presName="sibTrans" presStyleLbl="sibTrans1D1" presStyleIdx="2" presStyleCnt="22"/>
      <dgm:spPr/>
    </dgm:pt>
    <dgm:pt modelId="{42AEE455-DD3E-DB45-BD04-EDD0296D5222}" type="pres">
      <dgm:prSet presAssocID="{D619CCBD-C957-4F88-AF8F-94991D05CA4D}" presName="connectorText" presStyleLbl="sibTrans1D1" presStyleIdx="2" presStyleCnt="22"/>
      <dgm:spPr/>
    </dgm:pt>
    <dgm:pt modelId="{20FCF809-E242-7147-BD55-AB13249D1C2A}" type="pres">
      <dgm:prSet presAssocID="{87C97B0F-9A82-4507-91D7-4A6ABC6908D9}" presName="node" presStyleLbl="node1" presStyleIdx="3" presStyleCnt="23">
        <dgm:presLayoutVars>
          <dgm:bulletEnabled val="1"/>
        </dgm:presLayoutVars>
      </dgm:prSet>
      <dgm:spPr/>
    </dgm:pt>
    <dgm:pt modelId="{74EE3E4F-5595-6F49-A64F-0A2EF100AC75}" type="pres">
      <dgm:prSet presAssocID="{96DF3F01-3012-422F-B5F4-6FD8C80326A1}" presName="sibTrans" presStyleLbl="sibTrans1D1" presStyleIdx="3" presStyleCnt="22"/>
      <dgm:spPr/>
    </dgm:pt>
    <dgm:pt modelId="{1C5EEDDB-DD26-AD4B-A747-5730DEA1C1CA}" type="pres">
      <dgm:prSet presAssocID="{96DF3F01-3012-422F-B5F4-6FD8C80326A1}" presName="connectorText" presStyleLbl="sibTrans1D1" presStyleIdx="3" presStyleCnt="22"/>
      <dgm:spPr/>
    </dgm:pt>
    <dgm:pt modelId="{CCA181CD-6612-4946-9E11-745E6515D129}" type="pres">
      <dgm:prSet presAssocID="{3ACE13CC-0BAA-481F-ADA7-03E5C5363521}" presName="node" presStyleLbl="node1" presStyleIdx="4" presStyleCnt="23">
        <dgm:presLayoutVars>
          <dgm:bulletEnabled val="1"/>
        </dgm:presLayoutVars>
      </dgm:prSet>
      <dgm:spPr/>
    </dgm:pt>
    <dgm:pt modelId="{4CC66EE7-C305-AD46-A5C3-C5B7F7009F47}" type="pres">
      <dgm:prSet presAssocID="{1BCD9663-57FA-4169-916D-F2B42C4C284F}" presName="sibTrans" presStyleLbl="sibTrans1D1" presStyleIdx="4" presStyleCnt="22"/>
      <dgm:spPr/>
    </dgm:pt>
    <dgm:pt modelId="{5A60E5BD-8B19-734E-A2F8-B9234FBA8C56}" type="pres">
      <dgm:prSet presAssocID="{1BCD9663-57FA-4169-916D-F2B42C4C284F}" presName="connectorText" presStyleLbl="sibTrans1D1" presStyleIdx="4" presStyleCnt="22"/>
      <dgm:spPr/>
    </dgm:pt>
    <dgm:pt modelId="{B5A2507A-65BC-E84E-8345-F7D473AE803F}" type="pres">
      <dgm:prSet presAssocID="{71F982DB-C791-41C5-9104-05FA2ECD15E7}" presName="node" presStyleLbl="node1" presStyleIdx="5" presStyleCnt="23">
        <dgm:presLayoutVars>
          <dgm:bulletEnabled val="1"/>
        </dgm:presLayoutVars>
      </dgm:prSet>
      <dgm:spPr/>
    </dgm:pt>
    <dgm:pt modelId="{DBD69D24-E594-384F-9EB1-5BFA0C8D0B3D}" type="pres">
      <dgm:prSet presAssocID="{E3F4FEBA-B0D3-4F3A-9A67-DB898D367406}" presName="sibTrans" presStyleLbl="sibTrans1D1" presStyleIdx="5" presStyleCnt="22"/>
      <dgm:spPr/>
    </dgm:pt>
    <dgm:pt modelId="{2805FC0B-75D3-AA48-A446-22E0DAA1CD9A}" type="pres">
      <dgm:prSet presAssocID="{E3F4FEBA-B0D3-4F3A-9A67-DB898D367406}" presName="connectorText" presStyleLbl="sibTrans1D1" presStyleIdx="5" presStyleCnt="22"/>
      <dgm:spPr/>
    </dgm:pt>
    <dgm:pt modelId="{63BD3AA2-6C1C-E140-A55A-B69113593067}" type="pres">
      <dgm:prSet presAssocID="{C76123CA-217A-4FCB-A145-294C525FDD49}" presName="node" presStyleLbl="node1" presStyleIdx="6" presStyleCnt="23">
        <dgm:presLayoutVars>
          <dgm:bulletEnabled val="1"/>
        </dgm:presLayoutVars>
      </dgm:prSet>
      <dgm:spPr/>
    </dgm:pt>
    <dgm:pt modelId="{670EF412-E8FB-ED4D-9B81-E7996E27929C}" type="pres">
      <dgm:prSet presAssocID="{12829E77-05CE-485A-A7FA-D6375C51668B}" presName="sibTrans" presStyleLbl="sibTrans1D1" presStyleIdx="6" presStyleCnt="22"/>
      <dgm:spPr/>
    </dgm:pt>
    <dgm:pt modelId="{073731E3-0853-6548-86DB-ADEC3302372A}" type="pres">
      <dgm:prSet presAssocID="{12829E77-05CE-485A-A7FA-D6375C51668B}" presName="connectorText" presStyleLbl="sibTrans1D1" presStyleIdx="6" presStyleCnt="22"/>
      <dgm:spPr/>
    </dgm:pt>
    <dgm:pt modelId="{E5C4AA32-5E1C-5042-8693-8B05DE749FFE}" type="pres">
      <dgm:prSet presAssocID="{48179543-EF7E-4786-BA26-8A8A1B2AFF7A}" presName="node" presStyleLbl="node1" presStyleIdx="7" presStyleCnt="23">
        <dgm:presLayoutVars>
          <dgm:bulletEnabled val="1"/>
        </dgm:presLayoutVars>
      </dgm:prSet>
      <dgm:spPr/>
    </dgm:pt>
    <dgm:pt modelId="{C27FECD6-CCAD-DE4D-A460-0F1D6025B797}" type="pres">
      <dgm:prSet presAssocID="{CC4D22AB-E0CE-497C-98B2-7F52BD52803E}" presName="sibTrans" presStyleLbl="sibTrans1D1" presStyleIdx="7" presStyleCnt="22"/>
      <dgm:spPr/>
    </dgm:pt>
    <dgm:pt modelId="{F8593DA5-F1C0-BE4F-A3F4-2DCDF2597188}" type="pres">
      <dgm:prSet presAssocID="{CC4D22AB-E0CE-497C-98B2-7F52BD52803E}" presName="connectorText" presStyleLbl="sibTrans1D1" presStyleIdx="7" presStyleCnt="22"/>
      <dgm:spPr/>
    </dgm:pt>
    <dgm:pt modelId="{4FA898D1-9DAE-7A4F-A475-9B610144082A}" type="pres">
      <dgm:prSet presAssocID="{1277F316-6DCB-43EC-8014-652589D54572}" presName="node" presStyleLbl="node1" presStyleIdx="8" presStyleCnt="23">
        <dgm:presLayoutVars>
          <dgm:bulletEnabled val="1"/>
        </dgm:presLayoutVars>
      </dgm:prSet>
      <dgm:spPr/>
    </dgm:pt>
    <dgm:pt modelId="{054AA878-F82F-2349-98AA-47182DC59C6F}" type="pres">
      <dgm:prSet presAssocID="{31405352-B827-40B8-8165-2A8234315FAC}" presName="sibTrans" presStyleLbl="sibTrans1D1" presStyleIdx="8" presStyleCnt="22"/>
      <dgm:spPr/>
    </dgm:pt>
    <dgm:pt modelId="{04E496E2-E575-7D4E-A033-296A1585574D}" type="pres">
      <dgm:prSet presAssocID="{31405352-B827-40B8-8165-2A8234315FAC}" presName="connectorText" presStyleLbl="sibTrans1D1" presStyleIdx="8" presStyleCnt="22"/>
      <dgm:spPr/>
    </dgm:pt>
    <dgm:pt modelId="{5B83C57A-E9D5-B24D-BE75-F6CB6857A043}" type="pres">
      <dgm:prSet presAssocID="{6BACD1A2-A85C-41CE-8B25-784B6E762E9C}" presName="node" presStyleLbl="node1" presStyleIdx="9" presStyleCnt="23">
        <dgm:presLayoutVars>
          <dgm:bulletEnabled val="1"/>
        </dgm:presLayoutVars>
      </dgm:prSet>
      <dgm:spPr/>
    </dgm:pt>
    <dgm:pt modelId="{CD1724E2-5DF5-F047-B6DE-A031946F16C9}" type="pres">
      <dgm:prSet presAssocID="{C37D73BD-EB34-40FA-BB3F-38A50DE5F606}" presName="sibTrans" presStyleLbl="sibTrans1D1" presStyleIdx="9" presStyleCnt="22"/>
      <dgm:spPr/>
    </dgm:pt>
    <dgm:pt modelId="{68CD10CA-9C27-9D4C-A7BD-2861A5F4B339}" type="pres">
      <dgm:prSet presAssocID="{C37D73BD-EB34-40FA-BB3F-38A50DE5F606}" presName="connectorText" presStyleLbl="sibTrans1D1" presStyleIdx="9" presStyleCnt="22"/>
      <dgm:spPr/>
    </dgm:pt>
    <dgm:pt modelId="{502FF7F2-2A1D-C845-BEE0-6AC1F50B04B4}" type="pres">
      <dgm:prSet presAssocID="{356A5321-5665-49C4-9191-126C80D2C490}" presName="node" presStyleLbl="node1" presStyleIdx="10" presStyleCnt="23">
        <dgm:presLayoutVars>
          <dgm:bulletEnabled val="1"/>
        </dgm:presLayoutVars>
      </dgm:prSet>
      <dgm:spPr/>
    </dgm:pt>
    <dgm:pt modelId="{698A2E33-FB0D-184F-BFFA-6DB664FDABB3}" type="pres">
      <dgm:prSet presAssocID="{3F23E2A6-4A81-4E89-AF47-1C746792D7CD}" presName="sibTrans" presStyleLbl="sibTrans1D1" presStyleIdx="10" presStyleCnt="22"/>
      <dgm:spPr/>
    </dgm:pt>
    <dgm:pt modelId="{9FD18120-0F45-D447-82E7-169E5DBC994D}" type="pres">
      <dgm:prSet presAssocID="{3F23E2A6-4A81-4E89-AF47-1C746792D7CD}" presName="connectorText" presStyleLbl="sibTrans1D1" presStyleIdx="10" presStyleCnt="22"/>
      <dgm:spPr/>
    </dgm:pt>
    <dgm:pt modelId="{F8011D45-96DD-AA45-8414-04733849FC3C}" type="pres">
      <dgm:prSet presAssocID="{BBF38D43-000E-479B-943B-422DADD22884}" presName="node" presStyleLbl="node1" presStyleIdx="11" presStyleCnt="23">
        <dgm:presLayoutVars>
          <dgm:bulletEnabled val="1"/>
        </dgm:presLayoutVars>
      </dgm:prSet>
      <dgm:spPr/>
    </dgm:pt>
    <dgm:pt modelId="{197AE40D-1D0A-0A45-BCCE-66AC73094903}" type="pres">
      <dgm:prSet presAssocID="{A8E24062-D5CB-483F-B53C-2A55A7401AEF}" presName="sibTrans" presStyleLbl="sibTrans1D1" presStyleIdx="11" presStyleCnt="22"/>
      <dgm:spPr/>
    </dgm:pt>
    <dgm:pt modelId="{6CBCF69F-D1E4-5648-8881-6463AE7240E3}" type="pres">
      <dgm:prSet presAssocID="{A8E24062-D5CB-483F-B53C-2A55A7401AEF}" presName="connectorText" presStyleLbl="sibTrans1D1" presStyleIdx="11" presStyleCnt="22"/>
      <dgm:spPr/>
    </dgm:pt>
    <dgm:pt modelId="{A7F293D8-4291-9647-AC00-E14C9BAA4196}" type="pres">
      <dgm:prSet presAssocID="{3D528D45-30B9-4A41-9124-5A17BD3DF947}" presName="node" presStyleLbl="node1" presStyleIdx="12" presStyleCnt="23">
        <dgm:presLayoutVars>
          <dgm:bulletEnabled val="1"/>
        </dgm:presLayoutVars>
      </dgm:prSet>
      <dgm:spPr/>
    </dgm:pt>
    <dgm:pt modelId="{207FC6E5-9B6D-AF4F-A013-482B332B72CA}" type="pres">
      <dgm:prSet presAssocID="{791CA83A-8D63-43E2-9652-D55097F4101C}" presName="sibTrans" presStyleLbl="sibTrans1D1" presStyleIdx="12" presStyleCnt="22"/>
      <dgm:spPr/>
    </dgm:pt>
    <dgm:pt modelId="{75D3EE36-3A54-C843-8675-1593E90B7BAC}" type="pres">
      <dgm:prSet presAssocID="{791CA83A-8D63-43E2-9652-D55097F4101C}" presName="connectorText" presStyleLbl="sibTrans1D1" presStyleIdx="12" presStyleCnt="22"/>
      <dgm:spPr/>
    </dgm:pt>
    <dgm:pt modelId="{1ECADB1C-4F17-5848-989F-837528E3E532}" type="pres">
      <dgm:prSet presAssocID="{911D5038-FA7A-4CE3-B094-39D1B16F5A67}" presName="node" presStyleLbl="node1" presStyleIdx="13" presStyleCnt="23">
        <dgm:presLayoutVars>
          <dgm:bulletEnabled val="1"/>
        </dgm:presLayoutVars>
      </dgm:prSet>
      <dgm:spPr/>
    </dgm:pt>
    <dgm:pt modelId="{D0985AC1-7226-0A4E-B116-B226A9741584}" type="pres">
      <dgm:prSet presAssocID="{D65ACB7A-3D07-41BE-8DA1-60FC30754E37}" presName="sibTrans" presStyleLbl="sibTrans1D1" presStyleIdx="13" presStyleCnt="22"/>
      <dgm:spPr/>
    </dgm:pt>
    <dgm:pt modelId="{FAC1BBF7-5D64-5647-9764-48E35DDE850F}" type="pres">
      <dgm:prSet presAssocID="{D65ACB7A-3D07-41BE-8DA1-60FC30754E37}" presName="connectorText" presStyleLbl="sibTrans1D1" presStyleIdx="13" presStyleCnt="22"/>
      <dgm:spPr/>
    </dgm:pt>
    <dgm:pt modelId="{9FC898E0-AA65-C24E-BDAC-0FCD8183A72F}" type="pres">
      <dgm:prSet presAssocID="{AE58D009-4B61-724E-AFEF-84619CD6F4E3}" presName="node" presStyleLbl="node1" presStyleIdx="14" presStyleCnt="23">
        <dgm:presLayoutVars>
          <dgm:bulletEnabled val="1"/>
        </dgm:presLayoutVars>
      </dgm:prSet>
      <dgm:spPr/>
    </dgm:pt>
    <dgm:pt modelId="{375B4934-2A12-EB46-AC2A-5F73D1B875A3}" type="pres">
      <dgm:prSet presAssocID="{99658C33-7D83-5341-BDFF-3FB681D0D902}" presName="sibTrans" presStyleLbl="sibTrans1D1" presStyleIdx="14" presStyleCnt="22"/>
      <dgm:spPr/>
    </dgm:pt>
    <dgm:pt modelId="{3D099935-4AF6-904C-8477-728D87709FD8}" type="pres">
      <dgm:prSet presAssocID="{99658C33-7D83-5341-BDFF-3FB681D0D902}" presName="connectorText" presStyleLbl="sibTrans1D1" presStyleIdx="14" presStyleCnt="22"/>
      <dgm:spPr/>
    </dgm:pt>
    <dgm:pt modelId="{E94C3C39-5365-E241-A9DE-4ED44C3FD57D}" type="pres">
      <dgm:prSet presAssocID="{06E6DB7B-A09E-8B43-A7A1-65BEB7D383DC}" presName="node" presStyleLbl="node1" presStyleIdx="15" presStyleCnt="23">
        <dgm:presLayoutVars>
          <dgm:bulletEnabled val="1"/>
        </dgm:presLayoutVars>
      </dgm:prSet>
      <dgm:spPr/>
    </dgm:pt>
    <dgm:pt modelId="{CE5C616E-2970-4A48-944E-9B1A647E027F}" type="pres">
      <dgm:prSet presAssocID="{72E475FC-F5AC-E74B-9AAB-F65054D40F43}" presName="sibTrans" presStyleLbl="sibTrans1D1" presStyleIdx="15" presStyleCnt="22"/>
      <dgm:spPr/>
    </dgm:pt>
    <dgm:pt modelId="{FD877B39-2C4F-EC47-82A0-715E206A8F1E}" type="pres">
      <dgm:prSet presAssocID="{72E475FC-F5AC-E74B-9AAB-F65054D40F43}" presName="connectorText" presStyleLbl="sibTrans1D1" presStyleIdx="15" presStyleCnt="22"/>
      <dgm:spPr/>
    </dgm:pt>
    <dgm:pt modelId="{FC60CEA0-E859-6648-81CD-4B13E9728586}" type="pres">
      <dgm:prSet presAssocID="{71E8EBDD-A7EB-5F41-A9A7-B950300D2769}" presName="node" presStyleLbl="node1" presStyleIdx="16" presStyleCnt="23">
        <dgm:presLayoutVars>
          <dgm:bulletEnabled val="1"/>
        </dgm:presLayoutVars>
      </dgm:prSet>
      <dgm:spPr/>
    </dgm:pt>
    <dgm:pt modelId="{A11F96E3-0A9B-3743-A1EE-E43E62D334C7}" type="pres">
      <dgm:prSet presAssocID="{E2281B8D-DB6C-6946-B5A1-92B99A1BDE89}" presName="sibTrans" presStyleLbl="sibTrans1D1" presStyleIdx="16" presStyleCnt="22"/>
      <dgm:spPr/>
    </dgm:pt>
    <dgm:pt modelId="{0A3E604A-B0F9-AC4F-9431-F0E5589DFCF3}" type="pres">
      <dgm:prSet presAssocID="{E2281B8D-DB6C-6946-B5A1-92B99A1BDE89}" presName="connectorText" presStyleLbl="sibTrans1D1" presStyleIdx="16" presStyleCnt="22"/>
      <dgm:spPr/>
    </dgm:pt>
    <dgm:pt modelId="{4CE638FC-7E0B-2C48-9E62-FCC794A3BD22}" type="pres">
      <dgm:prSet presAssocID="{03DE06C0-B044-1846-BA78-32523D6A8657}" presName="node" presStyleLbl="node1" presStyleIdx="17" presStyleCnt="23">
        <dgm:presLayoutVars>
          <dgm:bulletEnabled val="1"/>
        </dgm:presLayoutVars>
      </dgm:prSet>
      <dgm:spPr/>
    </dgm:pt>
    <dgm:pt modelId="{4D2E3518-9817-2C40-ACF9-DAA5093DA63D}" type="pres">
      <dgm:prSet presAssocID="{51489899-D7F0-4245-91B1-AD1910CF6E3C}" presName="sibTrans" presStyleLbl="sibTrans1D1" presStyleIdx="17" presStyleCnt="22"/>
      <dgm:spPr/>
    </dgm:pt>
    <dgm:pt modelId="{2A1EFE5B-36C2-094E-A550-476879E2C1D3}" type="pres">
      <dgm:prSet presAssocID="{51489899-D7F0-4245-91B1-AD1910CF6E3C}" presName="connectorText" presStyleLbl="sibTrans1D1" presStyleIdx="17" presStyleCnt="22"/>
      <dgm:spPr/>
    </dgm:pt>
    <dgm:pt modelId="{9BB4243B-B32B-5049-BE73-969F0DBC17E2}" type="pres">
      <dgm:prSet presAssocID="{35EA708E-C879-E448-AFDA-5D10484AB2E8}" presName="node" presStyleLbl="node1" presStyleIdx="18" presStyleCnt="23">
        <dgm:presLayoutVars>
          <dgm:bulletEnabled val="1"/>
        </dgm:presLayoutVars>
      </dgm:prSet>
      <dgm:spPr/>
    </dgm:pt>
    <dgm:pt modelId="{BBA82B81-DF2E-2B47-9BDA-4AFA57DADB20}" type="pres">
      <dgm:prSet presAssocID="{E2729E71-FC93-D64E-BB92-DD7267B3F2CE}" presName="sibTrans" presStyleLbl="sibTrans1D1" presStyleIdx="18" presStyleCnt="22"/>
      <dgm:spPr/>
    </dgm:pt>
    <dgm:pt modelId="{2AA71F88-B932-0F4A-A307-A6DD3213297A}" type="pres">
      <dgm:prSet presAssocID="{E2729E71-FC93-D64E-BB92-DD7267B3F2CE}" presName="connectorText" presStyleLbl="sibTrans1D1" presStyleIdx="18" presStyleCnt="22"/>
      <dgm:spPr/>
    </dgm:pt>
    <dgm:pt modelId="{A292F422-F174-D542-BE0D-72BD46D8CDEA}" type="pres">
      <dgm:prSet presAssocID="{A9D44BD5-B336-F044-AE23-AFA93A91EA33}" presName="node" presStyleLbl="node1" presStyleIdx="19" presStyleCnt="23">
        <dgm:presLayoutVars>
          <dgm:bulletEnabled val="1"/>
        </dgm:presLayoutVars>
      </dgm:prSet>
      <dgm:spPr/>
    </dgm:pt>
    <dgm:pt modelId="{93573EF6-2355-7049-97CB-F650FFEA89A6}" type="pres">
      <dgm:prSet presAssocID="{B9F89E05-9E2F-8548-B90B-B9B71511A9A6}" presName="sibTrans" presStyleLbl="sibTrans1D1" presStyleIdx="19" presStyleCnt="22"/>
      <dgm:spPr/>
    </dgm:pt>
    <dgm:pt modelId="{CF282964-F539-DA4C-9E85-7364778C0EA7}" type="pres">
      <dgm:prSet presAssocID="{B9F89E05-9E2F-8548-B90B-B9B71511A9A6}" presName="connectorText" presStyleLbl="sibTrans1D1" presStyleIdx="19" presStyleCnt="22"/>
      <dgm:spPr/>
    </dgm:pt>
    <dgm:pt modelId="{07766053-999F-5744-91BF-121773181DE4}" type="pres">
      <dgm:prSet presAssocID="{74E77D6C-90A5-174E-B6ED-E9CB4EB29BFD}" presName="node" presStyleLbl="node1" presStyleIdx="20" presStyleCnt="23">
        <dgm:presLayoutVars>
          <dgm:bulletEnabled val="1"/>
        </dgm:presLayoutVars>
      </dgm:prSet>
      <dgm:spPr/>
    </dgm:pt>
    <dgm:pt modelId="{D765AA44-F90A-1848-AF90-E2AE11691F43}" type="pres">
      <dgm:prSet presAssocID="{62502E4E-4734-AA43-B17A-EC6AE6BBB8C7}" presName="sibTrans" presStyleLbl="sibTrans1D1" presStyleIdx="20" presStyleCnt="22"/>
      <dgm:spPr/>
    </dgm:pt>
    <dgm:pt modelId="{E2EB08A3-40D5-7E4F-8091-BFA78EB55967}" type="pres">
      <dgm:prSet presAssocID="{62502E4E-4734-AA43-B17A-EC6AE6BBB8C7}" presName="connectorText" presStyleLbl="sibTrans1D1" presStyleIdx="20" presStyleCnt="22"/>
      <dgm:spPr/>
    </dgm:pt>
    <dgm:pt modelId="{835B9B22-66A1-8A4F-9137-4D89AFFD604C}" type="pres">
      <dgm:prSet presAssocID="{FB0B4526-F516-EB47-AAF7-429759BBCD84}" presName="node" presStyleLbl="node1" presStyleIdx="21" presStyleCnt="23">
        <dgm:presLayoutVars>
          <dgm:bulletEnabled val="1"/>
        </dgm:presLayoutVars>
      </dgm:prSet>
      <dgm:spPr/>
    </dgm:pt>
    <dgm:pt modelId="{1848E31A-6A53-3741-914B-93187214E0E5}" type="pres">
      <dgm:prSet presAssocID="{363FCD61-8483-4041-903E-8DA6D9048AAC}" presName="sibTrans" presStyleLbl="sibTrans1D1" presStyleIdx="21" presStyleCnt="22"/>
      <dgm:spPr/>
    </dgm:pt>
    <dgm:pt modelId="{3A8B01B0-5DD2-CD47-82A1-5270BFA940A6}" type="pres">
      <dgm:prSet presAssocID="{363FCD61-8483-4041-903E-8DA6D9048AAC}" presName="connectorText" presStyleLbl="sibTrans1D1" presStyleIdx="21" presStyleCnt="22"/>
      <dgm:spPr/>
    </dgm:pt>
    <dgm:pt modelId="{B1C54740-6CA6-B14D-8B29-0E93781AF80D}" type="pres">
      <dgm:prSet presAssocID="{9FEF6933-CEAC-314E-92DB-5288CEFCFB12}" presName="node" presStyleLbl="node1" presStyleIdx="22" presStyleCnt="23">
        <dgm:presLayoutVars>
          <dgm:bulletEnabled val="1"/>
        </dgm:presLayoutVars>
      </dgm:prSet>
      <dgm:spPr/>
    </dgm:pt>
  </dgm:ptLst>
  <dgm:cxnLst>
    <dgm:cxn modelId="{0947E203-5AB8-984F-8897-AF7FFB7334DA}" type="presOf" srcId="{791CA83A-8D63-43E2-9652-D55097F4101C}" destId="{75D3EE36-3A54-C843-8675-1593E90B7BAC}" srcOrd="1" destOrd="0" presId="urn:microsoft.com/office/officeart/2016/7/layout/RepeatingBendingProcessNew"/>
    <dgm:cxn modelId="{99661807-C449-8844-A523-B21A71998112}" type="presOf" srcId="{3F23E2A6-4A81-4E89-AF47-1C746792D7CD}" destId="{9FD18120-0F45-D447-82E7-169E5DBC994D}" srcOrd="1" destOrd="0" presId="urn:microsoft.com/office/officeart/2016/7/layout/RepeatingBendingProcessNew"/>
    <dgm:cxn modelId="{76E8BC07-A0F1-6E4D-8BC8-50B65F64E27F}" srcId="{45442651-F05F-4C49-B3C8-A61F0D574EBB}" destId="{74E77D6C-90A5-174E-B6ED-E9CB4EB29BFD}" srcOrd="20" destOrd="0" parTransId="{A0A30D8F-E8CD-984A-AF9F-7E0A3EC1EC35}" sibTransId="{62502E4E-4734-AA43-B17A-EC6AE6BBB8C7}"/>
    <dgm:cxn modelId="{6495B908-1E49-9440-8E51-67B974DBF17E}" type="presOf" srcId="{AE58D009-4B61-724E-AFEF-84619CD6F4E3}" destId="{9FC898E0-AA65-C24E-BDAC-0FCD8183A72F}" srcOrd="0" destOrd="0" presId="urn:microsoft.com/office/officeart/2016/7/layout/RepeatingBendingProcessNew"/>
    <dgm:cxn modelId="{CE75C508-B2A9-1549-9A43-1E885229D4FD}" type="presOf" srcId="{96DF3F01-3012-422F-B5F4-6FD8C80326A1}" destId="{1C5EEDDB-DD26-AD4B-A747-5730DEA1C1CA}" srcOrd="1" destOrd="0" presId="urn:microsoft.com/office/officeart/2016/7/layout/RepeatingBendingProcessNew"/>
    <dgm:cxn modelId="{F87DD10D-B976-7240-B422-15B7629BB6C5}" type="presOf" srcId="{363FCD61-8483-4041-903E-8DA6D9048AAC}" destId="{3A8B01B0-5DD2-CD47-82A1-5270BFA940A6}" srcOrd="1" destOrd="0" presId="urn:microsoft.com/office/officeart/2016/7/layout/RepeatingBendingProcessNew"/>
    <dgm:cxn modelId="{41F1D20D-ED56-7B41-B211-1258B9A35BA7}" type="presOf" srcId="{3ACE13CC-0BAA-481F-ADA7-03E5C5363521}" destId="{CCA181CD-6612-4946-9E11-745E6515D129}" srcOrd="0" destOrd="0" presId="urn:microsoft.com/office/officeart/2016/7/layout/RepeatingBendingProcessNew"/>
    <dgm:cxn modelId="{EF311C0E-EFF7-124C-86E0-3D583615E157}" type="presOf" srcId="{12829E77-05CE-485A-A7FA-D6375C51668B}" destId="{073731E3-0853-6548-86DB-ADEC3302372A}" srcOrd="1" destOrd="0" presId="urn:microsoft.com/office/officeart/2016/7/layout/RepeatingBendingProcessNew"/>
    <dgm:cxn modelId="{D58C940E-4D1F-F34A-B27C-D336372F6C8B}" type="presOf" srcId="{12829E77-05CE-485A-A7FA-D6375C51668B}" destId="{670EF412-E8FB-ED4D-9B81-E7996E27929C}" srcOrd="0" destOrd="0" presId="urn:microsoft.com/office/officeart/2016/7/layout/RepeatingBendingProcessNew"/>
    <dgm:cxn modelId="{9196FE0E-838B-5947-9B98-179FDA9B796D}" type="presOf" srcId="{99658C33-7D83-5341-BDFF-3FB681D0D902}" destId="{3D099935-4AF6-904C-8477-728D87709FD8}" srcOrd="1" destOrd="0" presId="urn:microsoft.com/office/officeart/2016/7/layout/RepeatingBendingProcessNew"/>
    <dgm:cxn modelId="{74DB980F-072A-664D-8C1C-805357B19BEB}" type="presOf" srcId="{72E475FC-F5AC-E74B-9AAB-F65054D40F43}" destId="{FD877B39-2C4F-EC47-82A0-715E206A8F1E}" srcOrd="1" destOrd="0" presId="urn:microsoft.com/office/officeart/2016/7/layout/RepeatingBendingProcessNew"/>
    <dgm:cxn modelId="{0859241B-08F2-CD41-9F5A-219D0082BFDD}" type="presOf" srcId="{C37D73BD-EB34-40FA-BB3F-38A50DE5F606}" destId="{68CD10CA-9C27-9D4C-A7BD-2861A5F4B339}" srcOrd="1" destOrd="0" presId="urn:microsoft.com/office/officeart/2016/7/layout/RepeatingBendingProcessNew"/>
    <dgm:cxn modelId="{1AFCA31B-1F12-F940-AA1A-10CCE2473DB8}" type="presOf" srcId="{D619CCBD-C957-4F88-AF8F-94991D05CA4D}" destId="{6D9F1411-1BA1-4C44-964C-646D7DDAD9D2}" srcOrd="0" destOrd="0" presId="urn:microsoft.com/office/officeart/2016/7/layout/RepeatingBendingProcessNew"/>
    <dgm:cxn modelId="{450D331D-1FEE-6146-963C-C2CBD7172CB9}" type="presOf" srcId="{3D528D45-30B9-4A41-9124-5A17BD3DF947}" destId="{A7F293D8-4291-9647-AC00-E14C9BAA4196}" srcOrd="0" destOrd="0" presId="urn:microsoft.com/office/officeart/2016/7/layout/RepeatingBendingProcessNew"/>
    <dgm:cxn modelId="{DCA5E51D-42E2-6F46-9171-395D584E3BCA}" type="presOf" srcId="{1BCD9663-57FA-4169-916D-F2B42C4C284F}" destId="{4CC66EE7-C305-AD46-A5C3-C5B7F7009F47}" srcOrd="0" destOrd="0" presId="urn:microsoft.com/office/officeart/2016/7/layout/RepeatingBendingProcessNew"/>
    <dgm:cxn modelId="{E9A40022-4F93-9C4F-AC79-C1A2F2F55992}" type="presOf" srcId="{E3F4FEBA-B0D3-4F3A-9A67-DB898D367406}" destId="{2805FC0B-75D3-AA48-A446-22E0DAA1CD9A}" srcOrd="1" destOrd="0" presId="urn:microsoft.com/office/officeart/2016/7/layout/RepeatingBendingProcessNew"/>
    <dgm:cxn modelId="{A642E125-D772-3547-B085-18F31A555169}" type="presOf" srcId="{CC4D22AB-E0CE-497C-98B2-7F52BD52803E}" destId="{F8593DA5-F1C0-BE4F-A3F4-2DCDF2597188}" srcOrd="1" destOrd="0" presId="urn:microsoft.com/office/officeart/2016/7/layout/RepeatingBendingProcessNew"/>
    <dgm:cxn modelId="{0454BD26-9A5C-DE46-B5B5-B8EC4367495B}" type="presOf" srcId="{62502E4E-4734-AA43-B17A-EC6AE6BBB8C7}" destId="{E2EB08A3-40D5-7E4F-8091-BFA78EB55967}" srcOrd="1" destOrd="0" presId="urn:microsoft.com/office/officeart/2016/7/layout/RepeatingBendingProcessNew"/>
    <dgm:cxn modelId="{07368627-F78A-D447-B6D2-961E208C78E8}" type="presOf" srcId="{E2729E71-FC93-D64E-BB92-DD7267B3F2CE}" destId="{2AA71F88-B932-0F4A-A307-A6DD3213297A}" srcOrd="1" destOrd="0" presId="urn:microsoft.com/office/officeart/2016/7/layout/RepeatingBendingProcessNew"/>
    <dgm:cxn modelId="{B09F2028-50A3-9E40-9950-CF1B271E7B66}" type="presOf" srcId="{8FFBEC4B-BD6D-4C7D-BD01-10451F3AB203}" destId="{DF93A172-FBA6-334E-ADD1-77A4D1D9E255}" srcOrd="0" destOrd="0" presId="urn:microsoft.com/office/officeart/2016/7/layout/RepeatingBendingProcessNew"/>
    <dgm:cxn modelId="{E6C54028-2349-1E47-A572-C8534A9B6465}" type="presOf" srcId="{C37D73BD-EB34-40FA-BB3F-38A50DE5F606}" destId="{CD1724E2-5DF5-F047-B6DE-A031946F16C9}" srcOrd="0" destOrd="0" presId="urn:microsoft.com/office/officeart/2016/7/layout/RepeatingBendingProcessNew"/>
    <dgm:cxn modelId="{FF76E728-CB95-4B42-8EFA-72601A9FBA7B}" srcId="{45442651-F05F-4C49-B3C8-A61F0D574EBB}" destId="{8FFBEC4B-BD6D-4C7D-BD01-10451F3AB203}" srcOrd="0" destOrd="0" parTransId="{ED1EEDA8-9BAA-4AA3-937A-48B9DFA7E908}" sibTransId="{D48A5AB1-2567-4166-A29C-46FF20B3C1D5}"/>
    <dgm:cxn modelId="{41308929-10A2-1A43-BB03-1141DB5EFB88}" type="presOf" srcId="{CC4D22AB-E0CE-497C-98B2-7F52BD52803E}" destId="{C27FECD6-CCAD-DE4D-A460-0F1D6025B797}" srcOrd="0" destOrd="0" presId="urn:microsoft.com/office/officeart/2016/7/layout/RepeatingBendingProcessNew"/>
    <dgm:cxn modelId="{B4FA062B-B12F-1E40-AC42-7037FB1F6C4E}" srcId="{45442651-F05F-4C49-B3C8-A61F0D574EBB}" destId="{35EA708E-C879-E448-AFDA-5D10484AB2E8}" srcOrd="18" destOrd="0" parTransId="{0E7481ED-D4F9-4140-9A5E-063146923A95}" sibTransId="{E2729E71-FC93-D64E-BB92-DD7267B3F2CE}"/>
    <dgm:cxn modelId="{F08A312C-9E8C-9442-9AC5-05CC1EEE6DF1}" type="presOf" srcId="{1BCD9663-57FA-4169-916D-F2B42C4C284F}" destId="{5A60E5BD-8B19-734E-A2F8-B9234FBA8C56}" srcOrd="1" destOrd="0" presId="urn:microsoft.com/office/officeart/2016/7/layout/RepeatingBendingProcessNew"/>
    <dgm:cxn modelId="{A842832D-8710-4289-8DF0-51ABB792A768}" srcId="{45442651-F05F-4C49-B3C8-A61F0D574EBB}" destId="{3D528D45-30B9-4A41-9124-5A17BD3DF947}" srcOrd="12" destOrd="0" parTransId="{8C1E009A-79B1-4D56-8F9D-5A3A46A3C87C}" sibTransId="{791CA83A-8D63-43E2-9652-D55097F4101C}"/>
    <dgm:cxn modelId="{0A91E931-36DC-E349-B717-B6FB1F41B8AF}" type="presOf" srcId="{A9D44BD5-B336-F044-AE23-AFA93A91EA33}" destId="{A292F422-F174-D542-BE0D-72BD46D8CDEA}" srcOrd="0" destOrd="0" presId="urn:microsoft.com/office/officeart/2016/7/layout/RepeatingBendingProcessNew"/>
    <dgm:cxn modelId="{83B6EB33-CA6A-9642-8521-03A791EED710}" type="presOf" srcId="{31405352-B827-40B8-8165-2A8234315FAC}" destId="{054AA878-F82F-2349-98AA-47182DC59C6F}" srcOrd="0" destOrd="0" presId="urn:microsoft.com/office/officeart/2016/7/layout/RepeatingBendingProcessNew"/>
    <dgm:cxn modelId="{8451D534-C073-B245-BA63-CE069A9752BA}" type="presOf" srcId="{D65ACB7A-3D07-41BE-8DA1-60FC30754E37}" destId="{D0985AC1-7226-0A4E-B116-B226A9741584}" srcOrd="0" destOrd="0" presId="urn:microsoft.com/office/officeart/2016/7/layout/RepeatingBendingProcessNew"/>
    <dgm:cxn modelId="{DE45753B-D919-2545-9C7B-A32FB34CA2A7}" srcId="{45442651-F05F-4C49-B3C8-A61F0D574EBB}" destId="{06E6DB7B-A09E-8B43-A7A1-65BEB7D383DC}" srcOrd="15" destOrd="0" parTransId="{A096D7A8-1E46-8D4E-83B6-AC05B4A29BBD}" sibTransId="{72E475FC-F5AC-E74B-9AAB-F65054D40F43}"/>
    <dgm:cxn modelId="{2167653D-7261-4191-AD3A-24A754C1DCA1}" srcId="{45442651-F05F-4C49-B3C8-A61F0D574EBB}" destId="{911D5038-FA7A-4CE3-B094-39D1B16F5A67}" srcOrd="13" destOrd="0" parTransId="{049D4FEA-80C6-40F6-AE38-31525AD6BBCE}" sibTransId="{D65ACB7A-3D07-41BE-8DA1-60FC30754E37}"/>
    <dgm:cxn modelId="{1D41EC3E-4998-3D47-8451-6FB7C6A80119}" type="presOf" srcId="{D619CCBD-C957-4F88-AF8F-94991D05CA4D}" destId="{42AEE455-DD3E-DB45-BD04-EDD0296D5222}" srcOrd="1" destOrd="0" presId="urn:microsoft.com/office/officeart/2016/7/layout/RepeatingBendingProcessNew"/>
    <dgm:cxn modelId="{007FBC5B-7F81-FA45-BEC0-A7FB113D1615}" type="presOf" srcId="{06E6DB7B-A09E-8B43-A7A1-65BEB7D383DC}" destId="{E94C3C39-5365-E241-A9DE-4ED44C3FD57D}" srcOrd="0" destOrd="0" presId="urn:microsoft.com/office/officeart/2016/7/layout/RepeatingBendingProcessNew"/>
    <dgm:cxn modelId="{80367E5F-813E-F048-A1F9-EC0EB0A0CA0C}" type="presOf" srcId="{C76123CA-217A-4FCB-A145-294C525FDD49}" destId="{63BD3AA2-6C1C-E140-A55A-B69113593067}" srcOrd="0" destOrd="0" presId="urn:microsoft.com/office/officeart/2016/7/layout/RepeatingBendingProcessNew"/>
    <dgm:cxn modelId="{86A97361-9172-1949-B74B-B5A1802ECC4C}" type="presOf" srcId="{3F23E2A6-4A81-4E89-AF47-1C746792D7CD}" destId="{698A2E33-FB0D-184F-BFFA-6DB664FDABB3}" srcOrd="0" destOrd="0" presId="urn:microsoft.com/office/officeart/2016/7/layout/RepeatingBendingProcessNew"/>
    <dgm:cxn modelId="{AA370644-4F8D-9949-A243-BA51E61FC263}" type="presOf" srcId="{6BACD1A2-A85C-41CE-8B25-784B6E762E9C}" destId="{5B83C57A-E9D5-B24D-BE75-F6CB6857A043}" srcOrd="0" destOrd="0" presId="urn:microsoft.com/office/officeart/2016/7/layout/RepeatingBendingProcessNew"/>
    <dgm:cxn modelId="{16508A64-8029-443B-801A-94188DB0EEB4}" srcId="{45442651-F05F-4C49-B3C8-A61F0D574EBB}" destId="{356A5321-5665-49C4-9191-126C80D2C490}" srcOrd="10" destOrd="0" parTransId="{9BED7EAB-508B-4FCF-B926-43C7B6B77D50}" sibTransId="{3F23E2A6-4A81-4E89-AF47-1C746792D7CD}"/>
    <dgm:cxn modelId="{2EBFF948-DD13-2A49-8756-F922AA38B9FC}" type="presOf" srcId="{E2729E71-FC93-D64E-BB92-DD7267B3F2CE}" destId="{BBA82B81-DF2E-2B47-9BDA-4AFA57DADB20}" srcOrd="0" destOrd="0" presId="urn:microsoft.com/office/officeart/2016/7/layout/RepeatingBendingProcessNew"/>
    <dgm:cxn modelId="{B6F80069-D2EE-40FD-ADAD-F3C182BF75D3}" srcId="{45442651-F05F-4C49-B3C8-A61F0D574EBB}" destId="{06E5A3B2-F132-460E-A01D-1BF97A3ECA76}" srcOrd="2" destOrd="0" parTransId="{3698BB81-F00E-4CDF-98B6-721846FB2807}" sibTransId="{D619CCBD-C957-4F88-AF8F-94991D05CA4D}"/>
    <dgm:cxn modelId="{2D484769-86EE-1644-B2E7-F4AD75E9E548}" type="presOf" srcId="{D48A5AB1-2567-4166-A29C-46FF20B3C1D5}" destId="{40AD15C3-5A07-4D47-87C9-4A994E0C892E}" srcOrd="1" destOrd="0" presId="urn:microsoft.com/office/officeart/2016/7/layout/RepeatingBendingProcessNew"/>
    <dgm:cxn modelId="{7AFF4C49-0687-9F42-9C4F-DECCB5A9ACA7}" type="presOf" srcId="{791CA83A-8D63-43E2-9652-D55097F4101C}" destId="{207FC6E5-9B6D-AF4F-A013-482B332B72CA}" srcOrd="0" destOrd="0" presId="urn:microsoft.com/office/officeart/2016/7/layout/RepeatingBendingProcessNew"/>
    <dgm:cxn modelId="{08C5694B-FB9A-A243-9ACE-91AB4FE83248}" type="presOf" srcId="{45442651-F05F-4C49-B3C8-A61F0D574EBB}" destId="{5CC7C0E1-A91A-CE40-AB28-095F8D59C9C9}" srcOrd="0" destOrd="0" presId="urn:microsoft.com/office/officeart/2016/7/layout/RepeatingBendingProcessNew"/>
    <dgm:cxn modelId="{7331ED6D-CAA1-A14F-90C5-E2D2C08F94E2}" type="presOf" srcId="{B752CBA8-4700-43A3-A624-F944ABE2FB2B}" destId="{609AA0C1-AF01-E04A-ACEE-B72249C179F9}" srcOrd="0" destOrd="0" presId="urn:microsoft.com/office/officeart/2016/7/layout/RepeatingBendingProcessNew"/>
    <dgm:cxn modelId="{115C806E-E284-4212-96C3-F3010587AF95}" srcId="{45442651-F05F-4C49-B3C8-A61F0D574EBB}" destId="{C76123CA-217A-4FCB-A145-294C525FDD49}" srcOrd="6" destOrd="0" parTransId="{88F4BA28-A36C-4117-924D-B7EE80BF9F3E}" sibTransId="{12829E77-05CE-485A-A7FA-D6375C51668B}"/>
    <dgm:cxn modelId="{475DA375-D3EA-5049-814E-41C23DA70895}" type="presOf" srcId="{31405352-B827-40B8-8165-2A8234315FAC}" destId="{04E496E2-E575-7D4E-A033-296A1585574D}" srcOrd="1" destOrd="0" presId="urn:microsoft.com/office/officeart/2016/7/layout/RepeatingBendingProcessNew"/>
    <dgm:cxn modelId="{50D0CA55-EA57-674A-94BC-D44BE8B59C45}" type="presOf" srcId="{E2281B8D-DB6C-6946-B5A1-92B99A1BDE89}" destId="{0A3E604A-B0F9-AC4F-9431-F0E5589DFCF3}" srcOrd="1" destOrd="0" presId="urn:microsoft.com/office/officeart/2016/7/layout/RepeatingBendingProcessNew"/>
    <dgm:cxn modelId="{7CC27456-3EAE-5D4D-BFA0-F391648E5BB4}" type="presOf" srcId="{03DE06C0-B044-1846-BA78-32523D6A8657}" destId="{4CE638FC-7E0B-2C48-9E62-FCC794A3BD22}" srcOrd="0" destOrd="0" presId="urn:microsoft.com/office/officeart/2016/7/layout/RepeatingBendingProcessNew"/>
    <dgm:cxn modelId="{8FE1DB58-7861-F64F-8C3A-47B822FCC0FA}" type="presOf" srcId="{9FEF6933-CEAC-314E-92DB-5288CEFCFB12}" destId="{B1C54740-6CA6-B14D-8B29-0E93781AF80D}" srcOrd="0" destOrd="0" presId="urn:microsoft.com/office/officeart/2016/7/layout/RepeatingBendingProcessNew"/>
    <dgm:cxn modelId="{87175D7A-9E9C-450D-84BC-D5BBFBF2CF72}" srcId="{45442651-F05F-4C49-B3C8-A61F0D574EBB}" destId="{87C97B0F-9A82-4507-91D7-4A6ABC6908D9}" srcOrd="3" destOrd="0" parTransId="{15417684-320F-4CC5-AAF0-95882465CCB9}" sibTransId="{96DF3F01-3012-422F-B5F4-6FD8C80326A1}"/>
    <dgm:cxn modelId="{7CDA3E7C-61DA-4CAB-85AA-B7C5E3BB0E00}" srcId="{45442651-F05F-4C49-B3C8-A61F0D574EBB}" destId="{BBF38D43-000E-479B-943B-422DADD22884}" srcOrd="11" destOrd="0" parTransId="{97C2DD14-8075-459D-9043-EB0F22528549}" sibTransId="{A8E24062-D5CB-483F-B53C-2A55A7401AEF}"/>
    <dgm:cxn modelId="{B158A580-DC4E-0343-BBCB-07FD129E23CC}" type="presOf" srcId="{48179543-EF7E-4786-BA26-8A8A1B2AFF7A}" destId="{E5C4AA32-5E1C-5042-8693-8B05DE749FFE}" srcOrd="0" destOrd="0" presId="urn:microsoft.com/office/officeart/2016/7/layout/RepeatingBendingProcessNew"/>
    <dgm:cxn modelId="{5FD5098E-3DC0-7640-8112-955C80487658}" type="presOf" srcId="{1C277511-93E5-4CE5-AAF9-125929C9AF80}" destId="{03D3D89C-D39E-9547-B25C-6B72AE603C10}" srcOrd="1" destOrd="0" presId="urn:microsoft.com/office/officeart/2016/7/layout/RepeatingBendingProcessNew"/>
    <dgm:cxn modelId="{AD41818E-19B1-E149-BDF2-C70AAE8FEF35}" type="presOf" srcId="{D65ACB7A-3D07-41BE-8DA1-60FC30754E37}" destId="{FAC1BBF7-5D64-5647-9764-48E35DDE850F}" srcOrd="1" destOrd="0" presId="urn:microsoft.com/office/officeart/2016/7/layout/RepeatingBendingProcessNew"/>
    <dgm:cxn modelId="{CC5FF094-2728-48C3-B5AB-C26BF50C7D30}" srcId="{45442651-F05F-4C49-B3C8-A61F0D574EBB}" destId="{3ACE13CC-0BAA-481F-ADA7-03E5C5363521}" srcOrd="4" destOrd="0" parTransId="{38996458-E729-44B7-891B-8751FD0E74ED}" sibTransId="{1BCD9663-57FA-4169-916D-F2B42C4C284F}"/>
    <dgm:cxn modelId="{B59355A0-CD31-3B4A-8D1D-453A62A51439}" type="presOf" srcId="{363FCD61-8483-4041-903E-8DA6D9048AAC}" destId="{1848E31A-6A53-3741-914B-93187214E0E5}" srcOrd="0" destOrd="0" presId="urn:microsoft.com/office/officeart/2016/7/layout/RepeatingBendingProcessNew"/>
    <dgm:cxn modelId="{D95843A1-4CA4-0240-B78E-0DF3DC836C36}" srcId="{45442651-F05F-4C49-B3C8-A61F0D574EBB}" destId="{FB0B4526-F516-EB47-AAF7-429759BBCD84}" srcOrd="21" destOrd="0" parTransId="{CBA1C92F-F464-7244-A9FF-32F9713626E5}" sibTransId="{363FCD61-8483-4041-903E-8DA6D9048AAC}"/>
    <dgm:cxn modelId="{C47552A3-4B5D-B345-BE1C-C005101F83BC}" type="presOf" srcId="{D48A5AB1-2567-4166-A29C-46FF20B3C1D5}" destId="{6CD1EF99-2E38-BA43-86A0-BFA8545222F6}" srcOrd="0" destOrd="0" presId="urn:microsoft.com/office/officeart/2016/7/layout/RepeatingBendingProcessNew"/>
    <dgm:cxn modelId="{5CCF4AA4-FD2D-424B-9193-B2A692EAD897}" type="presOf" srcId="{35EA708E-C879-E448-AFDA-5D10484AB2E8}" destId="{9BB4243B-B32B-5049-BE73-969F0DBC17E2}" srcOrd="0" destOrd="0" presId="urn:microsoft.com/office/officeart/2016/7/layout/RepeatingBendingProcessNew"/>
    <dgm:cxn modelId="{FF67F5A4-0F2C-5A44-A91C-42153660561B}" type="presOf" srcId="{51489899-D7F0-4245-91B1-AD1910CF6E3C}" destId="{4D2E3518-9817-2C40-ACF9-DAA5093DA63D}" srcOrd="0" destOrd="0" presId="urn:microsoft.com/office/officeart/2016/7/layout/RepeatingBendingProcessNew"/>
    <dgm:cxn modelId="{9A2892A9-F780-45B4-B8A0-9F05BAF339E1}" srcId="{45442651-F05F-4C49-B3C8-A61F0D574EBB}" destId="{48179543-EF7E-4786-BA26-8A8A1B2AFF7A}" srcOrd="7" destOrd="0" parTransId="{05FFE817-D86E-44B1-AF46-08C8ED0F3CFC}" sibTransId="{CC4D22AB-E0CE-497C-98B2-7F52BD52803E}"/>
    <dgm:cxn modelId="{E206C1AA-7C82-BA45-B35F-1784079A63EF}" type="presOf" srcId="{71F982DB-C791-41C5-9104-05FA2ECD15E7}" destId="{B5A2507A-65BC-E84E-8345-F7D473AE803F}" srcOrd="0" destOrd="0" presId="urn:microsoft.com/office/officeart/2016/7/layout/RepeatingBendingProcessNew"/>
    <dgm:cxn modelId="{319DEAAA-11C4-AD4F-B227-398BE60C0207}" type="presOf" srcId="{06E5A3B2-F132-460E-A01D-1BF97A3ECA76}" destId="{27DC3BA6-C69D-DF4E-A52B-9D7F0D2C8B0C}" srcOrd="0" destOrd="0" presId="urn:microsoft.com/office/officeart/2016/7/layout/RepeatingBendingProcessNew"/>
    <dgm:cxn modelId="{AA7ADFAC-9045-49D9-88C3-38E45B68653D}" srcId="{45442651-F05F-4C49-B3C8-A61F0D574EBB}" destId="{6BACD1A2-A85C-41CE-8B25-784B6E762E9C}" srcOrd="9" destOrd="0" parTransId="{E0E1C9A2-24CB-4895-B26E-00F7C2641BA8}" sibTransId="{C37D73BD-EB34-40FA-BB3F-38A50DE5F606}"/>
    <dgm:cxn modelId="{AEE727AF-5B1C-9D40-BD26-D0CC8133DA95}" type="presOf" srcId="{911D5038-FA7A-4CE3-B094-39D1B16F5A67}" destId="{1ECADB1C-4F17-5848-989F-837528E3E532}" srcOrd="0" destOrd="0" presId="urn:microsoft.com/office/officeart/2016/7/layout/RepeatingBendingProcessNew"/>
    <dgm:cxn modelId="{7353FFB4-22B6-5F48-B4A1-1F73F4249259}" type="presOf" srcId="{E2281B8D-DB6C-6946-B5A1-92B99A1BDE89}" destId="{A11F96E3-0A9B-3743-A1EE-E43E62D334C7}" srcOrd="0" destOrd="0" presId="urn:microsoft.com/office/officeart/2016/7/layout/RepeatingBendingProcessNew"/>
    <dgm:cxn modelId="{9C20E8B9-18BD-3846-AF0F-517CA97BDA53}" type="presOf" srcId="{B9F89E05-9E2F-8548-B90B-B9B71511A9A6}" destId="{93573EF6-2355-7049-97CB-F650FFEA89A6}" srcOrd="0" destOrd="0" presId="urn:microsoft.com/office/officeart/2016/7/layout/RepeatingBendingProcessNew"/>
    <dgm:cxn modelId="{C240F1C3-D682-4564-8BF4-B24EEB355542}" srcId="{45442651-F05F-4C49-B3C8-A61F0D574EBB}" destId="{B752CBA8-4700-43A3-A624-F944ABE2FB2B}" srcOrd="1" destOrd="0" parTransId="{7A3AE8D7-7347-48A4-90E6-B8850A3DB697}" sibTransId="{1C277511-93E5-4CE5-AAF9-125929C9AF80}"/>
    <dgm:cxn modelId="{146FFCC3-B93D-CE43-A7EF-FBB192902E0E}" type="presOf" srcId="{FB0B4526-F516-EB47-AAF7-429759BBCD84}" destId="{835B9B22-66A1-8A4F-9137-4D89AFFD604C}" srcOrd="0" destOrd="0" presId="urn:microsoft.com/office/officeart/2016/7/layout/RepeatingBendingProcessNew"/>
    <dgm:cxn modelId="{FAE7EAC9-361C-0246-9192-7602DC8FCCC7}" srcId="{45442651-F05F-4C49-B3C8-A61F0D574EBB}" destId="{A9D44BD5-B336-F044-AE23-AFA93A91EA33}" srcOrd="19" destOrd="0" parTransId="{BBBDE704-8406-2D4B-B297-D4E337BA6AF5}" sibTransId="{B9F89E05-9E2F-8548-B90B-B9B71511A9A6}"/>
    <dgm:cxn modelId="{05A969CA-1A04-487F-8BE3-78E6733F793A}" srcId="{45442651-F05F-4C49-B3C8-A61F0D574EBB}" destId="{1277F316-6DCB-43EC-8014-652589D54572}" srcOrd="8" destOrd="0" parTransId="{DAC8ACDE-5C12-44DC-9B0F-030A64A5065A}" sibTransId="{31405352-B827-40B8-8165-2A8234315FAC}"/>
    <dgm:cxn modelId="{07045BCB-0E28-A84C-AD27-D29DE3F58FE0}" type="presOf" srcId="{72E475FC-F5AC-E74B-9AAB-F65054D40F43}" destId="{CE5C616E-2970-4A48-944E-9B1A647E027F}" srcOrd="0" destOrd="0" presId="urn:microsoft.com/office/officeart/2016/7/layout/RepeatingBendingProcessNew"/>
    <dgm:cxn modelId="{F4B9D3D2-3D29-6646-953E-CD991088B8F1}" type="presOf" srcId="{BBF38D43-000E-479B-943B-422DADD22884}" destId="{F8011D45-96DD-AA45-8414-04733849FC3C}" srcOrd="0" destOrd="0" presId="urn:microsoft.com/office/officeart/2016/7/layout/RepeatingBendingProcessNew"/>
    <dgm:cxn modelId="{E893B7D5-6840-EC44-9F0D-1AD5A3D97656}" type="presOf" srcId="{96DF3F01-3012-422F-B5F4-6FD8C80326A1}" destId="{74EE3E4F-5595-6F49-A64F-0A2EF100AC75}" srcOrd="0" destOrd="0" presId="urn:microsoft.com/office/officeart/2016/7/layout/RepeatingBendingProcessNew"/>
    <dgm:cxn modelId="{6DB45CD7-7D61-2545-9822-94D57BA3302B}" type="presOf" srcId="{1277F316-6DCB-43EC-8014-652589D54572}" destId="{4FA898D1-9DAE-7A4F-A475-9B610144082A}" srcOrd="0" destOrd="0" presId="urn:microsoft.com/office/officeart/2016/7/layout/RepeatingBendingProcessNew"/>
    <dgm:cxn modelId="{298265DB-D0DF-6D40-A13E-D55B77A59529}" type="presOf" srcId="{51489899-D7F0-4245-91B1-AD1910CF6E3C}" destId="{2A1EFE5B-36C2-094E-A550-476879E2C1D3}" srcOrd="1" destOrd="0" presId="urn:microsoft.com/office/officeart/2016/7/layout/RepeatingBendingProcessNew"/>
    <dgm:cxn modelId="{236E9EDF-EC58-0C4B-8E4D-3592379EACFE}" type="presOf" srcId="{87C97B0F-9A82-4507-91D7-4A6ABC6908D9}" destId="{20FCF809-E242-7147-BD55-AB13249D1C2A}" srcOrd="0" destOrd="0" presId="urn:microsoft.com/office/officeart/2016/7/layout/RepeatingBendingProcessNew"/>
    <dgm:cxn modelId="{1E24E5E0-C1AE-1941-8701-56F274EE85EC}" srcId="{45442651-F05F-4C49-B3C8-A61F0D574EBB}" destId="{9FEF6933-CEAC-314E-92DB-5288CEFCFB12}" srcOrd="22" destOrd="0" parTransId="{F1D4FB37-B68E-C741-BFC8-B10A88B87CAC}" sibTransId="{CFF8A308-9F11-8E43-BF9D-F31CC07DA9E2}"/>
    <dgm:cxn modelId="{E52156E1-BDE9-D148-8B37-C3258B5B7C48}" type="presOf" srcId="{356A5321-5665-49C4-9191-126C80D2C490}" destId="{502FF7F2-2A1D-C845-BEE0-6AC1F50B04B4}" srcOrd="0" destOrd="0" presId="urn:microsoft.com/office/officeart/2016/7/layout/RepeatingBendingProcessNew"/>
    <dgm:cxn modelId="{37EF9FE5-DCB8-DB4F-98ED-175F0EFAAEFA}" type="presOf" srcId="{B9F89E05-9E2F-8548-B90B-B9B71511A9A6}" destId="{CF282964-F539-DA4C-9E85-7364778C0EA7}" srcOrd="1" destOrd="0" presId="urn:microsoft.com/office/officeart/2016/7/layout/RepeatingBendingProcessNew"/>
    <dgm:cxn modelId="{4DC242E6-74AF-4D48-952F-3727DD30BE60}" type="presOf" srcId="{99658C33-7D83-5341-BDFF-3FB681D0D902}" destId="{375B4934-2A12-EB46-AC2A-5F73D1B875A3}" srcOrd="0" destOrd="0" presId="urn:microsoft.com/office/officeart/2016/7/layout/RepeatingBendingProcessNew"/>
    <dgm:cxn modelId="{F00969E6-02EC-D048-973D-979D9A02F9A1}" type="presOf" srcId="{74E77D6C-90A5-174E-B6ED-E9CB4EB29BFD}" destId="{07766053-999F-5744-91BF-121773181DE4}" srcOrd="0" destOrd="0" presId="urn:microsoft.com/office/officeart/2016/7/layout/RepeatingBendingProcessNew"/>
    <dgm:cxn modelId="{162008E7-A0C5-4E15-B9EF-FE48E538FDA1}" srcId="{45442651-F05F-4C49-B3C8-A61F0D574EBB}" destId="{71F982DB-C791-41C5-9104-05FA2ECD15E7}" srcOrd="5" destOrd="0" parTransId="{A7D23AFE-6343-48ED-A37E-493897ABF10E}" sibTransId="{E3F4FEBA-B0D3-4F3A-9A67-DB898D367406}"/>
    <dgm:cxn modelId="{E9C1ABEB-BF95-E540-97AD-20168A119CBF}" srcId="{45442651-F05F-4C49-B3C8-A61F0D574EBB}" destId="{AE58D009-4B61-724E-AFEF-84619CD6F4E3}" srcOrd="14" destOrd="0" parTransId="{E01584E2-29A2-2941-AB75-6F29289E8D0F}" sibTransId="{99658C33-7D83-5341-BDFF-3FB681D0D902}"/>
    <dgm:cxn modelId="{BD593DF0-E1C2-CE44-A9FC-24CD016D8572}" type="presOf" srcId="{A8E24062-D5CB-483F-B53C-2A55A7401AEF}" destId="{6CBCF69F-D1E4-5648-8881-6463AE7240E3}" srcOrd="1" destOrd="0" presId="urn:microsoft.com/office/officeart/2016/7/layout/RepeatingBendingProcessNew"/>
    <dgm:cxn modelId="{F3ECFEF1-56DF-9E49-B4A9-4328C994378C}" srcId="{45442651-F05F-4C49-B3C8-A61F0D574EBB}" destId="{03DE06C0-B044-1846-BA78-32523D6A8657}" srcOrd="17" destOrd="0" parTransId="{E36C97D2-EA50-A342-8BA3-55D060244E97}" sibTransId="{51489899-D7F0-4245-91B1-AD1910CF6E3C}"/>
    <dgm:cxn modelId="{F1FB35F2-73F7-1942-891B-0C26C070D807}" type="presOf" srcId="{62502E4E-4734-AA43-B17A-EC6AE6BBB8C7}" destId="{D765AA44-F90A-1848-AF90-E2AE11691F43}" srcOrd="0" destOrd="0" presId="urn:microsoft.com/office/officeart/2016/7/layout/RepeatingBendingProcessNew"/>
    <dgm:cxn modelId="{FF0159F8-78CB-2B4F-8D8A-5E6E041C8517}" type="presOf" srcId="{E3F4FEBA-B0D3-4F3A-9A67-DB898D367406}" destId="{DBD69D24-E594-384F-9EB1-5BFA0C8D0B3D}" srcOrd="0" destOrd="0" presId="urn:microsoft.com/office/officeart/2016/7/layout/RepeatingBendingProcessNew"/>
    <dgm:cxn modelId="{28AFF8F9-F1DF-5247-99C6-B90F904CB175}" type="presOf" srcId="{1C277511-93E5-4CE5-AAF9-125929C9AF80}" destId="{584DFC82-79F7-5240-9EF0-4B49ED291F29}" srcOrd="0" destOrd="0" presId="urn:microsoft.com/office/officeart/2016/7/layout/RepeatingBendingProcessNew"/>
    <dgm:cxn modelId="{3413B8FB-11B6-4944-B3EF-07B321F5E864}" type="presOf" srcId="{71E8EBDD-A7EB-5F41-A9A7-B950300D2769}" destId="{FC60CEA0-E859-6648-81CD-4B13E9728586}" srcOrd="0" destOrd="0" presId="urn:microsoft.com/office/officeart/2016/7/layout/RepeatingBendingProcessNew"/>
    <dgm:cxn modelId="{1A13ADFC-1927-6046-864B-02BBF9AE85E1}" type="presOf" srcId="{A8E24062-D5CB-483F-B53C-2A55A7401AEF}" destId="{197AE40D-1D0A-0A45-BCCE-66AC73094903}" srcOrd="0" destOrd="0" presId="urn:microsoft.com/office/officeart/2016/7/layout/RepeatingBendingProcessNew"/>
    <dgm:cxn modelId="{BC6F9AFF-6879-B248-87C7-59D046B39E05}" srcId="{45442651-F05F-4C49-B3C8-A61F0D574EBB}" destId="{71E8EBDD-A7EB-5F41-A9A7-B950300D2769}" srcOrd="16" destOrd="0" parTransId="{7C7C1D45-CF3D-9147-925A-D2838A7F411B}" sibTransId="{E2281B8D-DB6C-6946-B5A1-92B99A1BDE89}"/>
    <dgm:cxn modelId="{33CC69DB-6DE3-5440-894A-04134C8DB7AB}" type="presParOf" srcId="{5CC7C0E1-A91A-CE40-AB28-095F8D59C9C9}" destId="{DF93A172-FBA6-334E-ADD1-77A4D1D9E255}" srcOrd="0" destOrd="0" presId="urn:microsoft.com/office/officeart/2016/7/layout/RepeatingBendingProcessNew"/>
    <dgm:cxn modelId="{6BEC0F3D-761E-C04B-9532-534D1D1BAF80}" type="presParOf" srcId="{5CC7C0E1-A91A-CE40-AB28-095F8D59C9C9}" destId="{6CD1EF99-2E38-BA43-86A0-BFA8545222F6}" srcOrd="1" destOrd="0" presId="urn:microsoft.com/office/officeart/2016/7/layout/RepeatingBendingProcessNew"/>
    <dgm:cxn modelId="{C9F22E5A-1CB9-A843-A9ED-018454AE5647}" type="presParOf" srcId="{6CD1EF99-2E38-BA43-86A0-BFA8545222F6}" destId="{40AD15C3-5A07-4D47-87C9-4A994E0C892E}" srcOrd="0" destOrd="0" presId="urn:microsoft.com/office/officeart/2016/7/layout/RepeatingBendingProcessNew"/>
    <dgm:cxn modelId="{32F8307F-4F86-CA48-A0FC-34321D3E53AF}" type="presParOf" srcId="{5CC7C0E1-A91A-CE40-AB28-095F8D59C9C9}" destId="{609AA0C1-AF01-E04A-ACEE-B72249C179F9}" srcOrd="2" destOrd="0" presId="urn:microsoft.com/office/officeart/2016/7/layout/RepeatingBendingProcessNew"/>
    <dgm:cxn modelId="{DD0E9879-D26B-9549-ADBD-2C15F26E905A}" type="presParOf" srcId="{5CC7C0E1-A91A-CE40-AB28-095F8D59C9C9}" destId="{584DFC82-79F7-5240-9EF0-4B49ED291F29}" srcOrd="3" destOrd="0" presId="urn:microsoft.com/office/officeart/2016/7/layout/RepeatingBendingProcessNew"/>
    <dgm:cxn modelId="{C1034ED6-9080-3F49-A4B6-A4C75FBE05BD}" type="presParOf" srcId="{584DFC82-79F7-5240-9EF0-4B49ED291F29}" destId="{03D3D89C-D39E-9547-B25C-6B72AE603C10}" srcOrd="0" destOrd="0" presId="urn:microsoft.com/office/officeart/2016/7/layout/RepeatingBendingProcessNew"/>
    <dgm:cxn modelId="{F047CCA8-6A8F-214B-88FA-F251EA8E92CF}" type="presParOf" srcId="{5CC7C0E1-A91A-CE40-AB28-095F8D59C9C9}" destId="{27DC3BA6-C69D-DF4E-A52B-9D7F0D2C8B0C}" srcOrd="4" destOrd="0" presId="urn:microsoft.com/office/officeart/2016/7/layout/RepeatingBendingProcessNew"/>
    <dgm:cxn modelId="{3C3BC116-94A7-AE4B-BD03-E4DD1E7C1D11}" type="presParOf" srcId="{5CC7C0E1-A91A-CE40-AB28-095F8D59C9C9}" destId="{6D9F1411-1BA1-4C44-964C-646D7DDAD9D2}" srcOrd="5" destOrd="0" presId="urn:microsoft.com/office/officeart/2016/7/layout/RepeatingBendingProcessNew"/>
    <dgm:cxn modelId="{9DC7EDC7-39DD-474D-8C53-F1B260C5995B}" type="presParOf" srcId="{6D9F1411-1BA1-4C44-964C-646D7DDAD9D2}" destId="{42AEE455-DD3E-DB45-BD04-EDD0296D5222}" srcOrd="0" destOrd="0" presId="urn:microsoft.com/office/officeart/2016/7/layout/RepeatingBendingProcessNew"/>
    <dgm:cxn modelId="{0BBDF29B-30C9-734B-B765-5E13E0B799BC}" type="presParOf" srcId="{5CC7C0E1-A91A-CE40-AB28-095F8D59C9C9}" destId="{20FCF809-E242-7147-BD55-AB13249D1C2A}" srcOrd="6" destOrd="0" presId="urn:microsoft.com/office/officeart/2016/7/layout/RepeatingBendingProcessNew"/>
    <dgm:cxn modelId="{E20B2DDD-E40F-7146-AF03-3BB46CA80C19}" type="presParOf" srcId="{5CC7C0E1-A91A-CE40-AB28-095F8D59C9C9}" destId="{74EE3E4F-5595-6F49-A64F-0A2EF100AC75}" srcOrd="7" destOrd="0" presId="urn:microsoft.com/office/officeart/2016/7/layout/RepeatingBendingProcessNew"/>
    <dgm:cxn modelId="{B2E940DF-8AEA-B44E-BECD-FA46A0348DE8}" type="presParOf" srcId="{74EE3E4F-5595-6F49-A64F-0A2EF100AC75}" destId="{1C5EEDDB-DD26-AD4B-A747-5730DEA1C1CA}" srcOrd="0" destOrd="0" presId="urn:microsoft.com/office/officeart/2016/7/layout/RepeatingBendingProcessNew"/>
    <dgm:cxn modelId="{7A6191AF-6EF4-814C-8348-4157C544FC2D}" type="presParOf" srcId="{5CC7C0E1-A91A-CE40-AB28-095F8D59C9C9}" destId="{CCA181CD-6612-4946-9E11-745E6515D129}" srcOrd="8" destOrd="0" presId="urn:microsoft.com/office/officeart/2016/7/layout/RepeatingBendingProcessNew"/>
    <dgm:cxn modelId="{2DD47770-953E-D848-A3B6-361ADF2814FA}" type="presParOf" srcId="{5CC7C0E1-A91A-CE40-AB28-095F8D59C9C9}" destId="{4CC66EE7-C305-AD46-A5C3-C5B7F7009F47}" srcOrd="9" destOrd="0" presId="urn:microsoft.com/office/officeart/2016/7/layout/RepeatingBendingProcessNew"/>
    <dgm:cxn modelId="{44C411C2-9FA7-AF4D-847B-81B53AD129A9}" type="presParOf" srcId="{4CC66EE7-C305-AD46-A5C3-C5B7F7009F47}" destId="{5A60E5BD-8B19-734E-A2F8-B9234FBA8C56}" srcOrd="0" destOrd="0" presId="urn:microsoft.com/office/officeart/2016/7/layout/RepeatingBendingProcessNew"/>
    <dgm:cxn modelId="{C9C6DDF9-6ACA-4A43-8022-A1BC8C39947E}" type="presParOf" srcId="{5CC7C0E1-A91A-CE40-AB28-095F8D59C9C9}" destId="{B5A2507A-65BC-E84E-8345-F7D473AE803F}" srcOrd="10" destOrd="0" presId="urn:microsoft.com/office/officeart/2016/7/layout/RepeatingBendingProcessNew"/>
    <dgm:cxn modelId="{D30472AC-85AA-5D4E-B6F0-38430C1E7F9E}" type="presParOf" srcId="{5CC7C0E1-A91A-CE40-AB28-095F8D59C9C9}" destId="{DBD69D24-E594-384F-9EB1-5BFA0C8D0B3D}" srcOrd="11" destOrd="0" presId="urn:microsoft.com/office/officeart/2016/7/layout/RepeatingBendingProcessNew"/>
    <dgm:cxn modelId="{E1878D68-327D-0E4D-9366-5571B61DEF59}" type="presParOf" srcId="{DBD69D24-E594-384F-9EB1-5BFA0C8D0B3D}" destId="{2805FC0B-75D3-AA48-A446-22E0DAA1CD9A}" srcOrd="0" destOrd="0" presId="urn:microsoft.com/office/officeart/2016/7/layout/RepeatingBendingProcessNew"/>
    <dgm:cxn modelId="{72A5130C-C6D2-E14B-9F6E-3CF1C7C674FD}" type="presParOf" srcId="{5CC7C0E1-A91A-CE40-AB28-095F8D59C9C9}" destId="{63BD3AA2-6C1C-E140-A55A-B69113593067}" srcOrd="12" destOrd="0" presId="urn:microsoft.com/office/officeart/2016/7/layout/RepeatingBendingProcessNew"/>
    <dgm:cxn modelId="{34BB597C-71AE-BD46-9E35-449D3DE6E34C}" type="presParOf" srcId="{5CC7C0E1-A91A-CE40-AB28-095F8D59C9C9}" destId="{670EF412-E8FB-ED4D-9B81-E7996E27929C}" srcOrd="13" destOrd="0" presId="urn:microsoft.com/office/officeart/2016/7/layout/RepeatingBendingProcessNew"/>
    <dgm:cxn modelId="{3B2AD011-262C-BF48-A80A-32856EE4C075}" type="presParOf" srcId="{670EF412-E8FB-ED4D-9B81-E7996E27929C}" destId="{073731E3-0853-6548-86DB-ADEC3302372A}" srcOrd="0" destOrd="0" presId="urn:microsoft.com/office/officeart/2016/7/layout/RepeatingBendingProcessNew"/>
    <dgm:cxn modelId="{6118B113-B4E2-134E-83EF-9C16FFD3A722}" type="presParOf" srcId="{5CC7C0E1-A91A-CE40-AB28-095F8D59C9C9}" destId="{E5C4AA32-5E1C-5042-8693-8B05DE749FFE}" srcOrd="14" destOrd="0" presId="urn:microsoft.com/office/officeart/2016/7/layout/RepeatingBendingProcessNew"/>
    <dgm:cxn modelId="{00B51481-A86E-024B-AA47-34E31FC38882}" type="presParOf" srcId="{5CC7C0E1-A91A-CE40-AB28-095F8D59C9C9}" destId="{C27FECD6-CCAD-DE4D-A460-0F1D6025B797}" srcOrd="15" destOrd="0" presId="urn:microsoft.com/office/officeart/2016/7/layout/RepeatingBendingProcessNew"/>
    <dgm:cxn modelId="{0F7D6068-A63B-CB45-9A6F-0936C9CCDE28}" type="presParOf" srcId="{C27FECD6-CCAD-DE4D-A460-0F1D6025B797}" destId="{F8593DA5-F1C0-BE4F-A3F4-2DCDF2597188}" srcOrd="0" destOrd="0" presId="urn:microsoft.com/office/officeart/2016/7/layout/RepeatingBendingProcessNew"/>
    <dgm:cxn modelId="{DCFE174D-EBAB-5C43-B068-FDF568687EFF}" type="presParOf" srcId="{5CC7C0E1-A91A-CE40-AB28-095F8D59C9C9}" destId="{4FA898D1-9DAE-7A4F-A475-9B610144082A}" srcOrd="16" destOrd="0" presId="urn:microsoft.com/office/officeart/2016/7/layout/RepeatingBendingProcessNew"/>
    <dgm:cxn modelId="{CB83092F-5075-2045-828A-A93F7442C2AA}" type="presParOf" srcId="{5CC7C0E1-A91A-CE40-AB28-095F8D59C9C9}" destId="{054AA878-F82F-2349-98AA-47182DC59C6F}" srcOrd="17" destOrd="0" presId="urn:microsoft.com/office/officeart/2016/7/layout/RepeatingBendingProcessNew"/>
    <dgm:cxn modelId="{AE5E24A6-97F3-7541-90E4-2305D5851C21}" type="presParOf" srcId="{054AA878-F82F-2349-98AA-47182DC59C6F}" destId="{04E496E2-E575-7D4E-A033-296A1585574D}" srcOrd="0" destOrd="0" presId="urn:microsoft.com/office/officeart/2016/7/layout/RepeatingBendingProcessNew"/>
    <dgm:cxn modelId="{6528E678-16BF-E646-908E-0C7C424012CC}" type="presParOf" srcId="{5CC7C0E1-A91A-CE40-AB28-095F8D59C9C9}" destId="{5B83C57A-E9D5-B24D-BE75-F6CB6857A043}" srcOrd="18" destOrd="0" presId="urn:microsoft.com/office/officeart/2016/7/layout/RepeatingBendingProcessNew"/>
    <dgm:cxn modelId="{D862EBBD-5AB0-0745-BA0F-38445859730A}" type="presParOf" srcId="{5CC7C0E1-A91A-CE40-AB28-095F8D59C9C9}" destId="{CD1724E2-5DF5-F047-B6DE-A031946F16C9}" srcOrd="19" destOrd="0" presId="urn:microsoft.com/office/officeart/2016/7/layout/RepeatingBendingProcessNew"/>
    <dgm:cxn modelId="{04B8F037-028F-CB46-B7AC-B21569D147AA}" type="presParOf" srcId="{CD1724E2-5DF5-F047-B6DE-A031946F16C9}" destId="{68CD10CA-9C27-9D4C-A7BD-2861A5F4B339}" srcOrd="0" destOrd="0" presId="urn:microsoft.com/office/officeart/2016/7/layout/RepeatingBendingProcessNew"/>
    <dgm:cxn modelId="{A3E4808F-3525-474A-842A-1564E88F0EBC}" type="presParOf" srcId="{5CC7C0E1-A91A-CE40-AB28-095F8D59C9C9}" destId="{502FF7F2-2A1D-C845-BEE0-6AC1F50B04B4}" srcOrd="20" destOrd="0" presId="urn:microsoft.com/office/officeart/2016/7/layout/RepeatingBendingProcessNew"/>
    <dgm:cxn modelId="{2DAC0EE8-6AA9-B140-806D-5977C31A74BA}" type="presParOf" srcId="{5CC7C0E1-A91A-CE40-AB28-095F8D59C9C9}" destId="{698A2E33-FB0D-184F-BFFA-6DB664FDABB3}" srcOrd="21" destOrd="0" presId="urn:microsoft.com/office/officeart/2016/7/layout/RepeatingBendingProcessNew"/>
    <dgm:cxn modelId="{995C510E-5E29-2344-A12D-7437D022741C}" type="presParOf" srcId="{698A2E33-FB0D-184F-BFFA-6DB664FDABB3}" destId="{9FD18120-0F45-D447-82E7-169E5DBC994D}" srcOrd="0" destOrd="0" presId="urn:microsoft.com/office/officeart/2016/7/layout/RepeatingBendingProcessNew"/>
    <dgm:cxn modelId="{102484E1-1F98-8B4F-9E1C-69FA0F85B815}" type="presParOf" srcId="{5CC7C0E1-A91A-CE40-AB28-095F8D59C9C9}" destId="{F8011D45-96DD-AA45-8414-04733849FC3C}" srcOrd="22" destOrd="0" presId="urn:microsoft.com/office/officeart/2016/7/layout/RepeatingBendingProcessNew"/>
    <dgm:cxn modelId="{A8AB27ED-D6AA-044A-92F7-B39081980620}" type="presParOf" srcId="{5CC7C0E1-A91A-CE40-AB28-095F8D59C9C9}" destId="{197AE40D-1D0A-0A45-BCCE-66AC73094903}" srcOrd="23" destOrd="0" presId="urn:microsoft.com/office/officeart/2016/7/layout/RepeatingBendingProcessNew"/>
    <dgm:cxn modelId="{EC84FC3C-DCDE-8444-BBB0-00296AE898DF}" type="presParOf" srcId="{197AE40D-1D0A-0A45-BCCE-66AC73094903}" destId="{6CBCF69F-D1E4-5648-8881-6463AE7240E3}" srcOrd="0" destOrd="0" presId="urn:microsoft.com/office/officeart/2016/7/layout/RepeatingBendingProcessNew"/>
    <dgm:cxn modelId="{9553DFD1-6BFC-7742-83E6-1A94FE9A746F}" type="presParOf" srcId="{5CC7C0E1-A91A-CE40-AB28-095F8D59C9C9}" destId="{A7F293D8-4291-9647-AC00-E14C9BAA4196}" srcOrd="24" destOrd="0" presId="urn:microsoft.com/office/officeart/2016/7/layout/RepeatingBendingProcessNew"/>
    <dgm:cxn modelId="{62B960CA-4367-2245-9E6F-CB1FAAF3530D}" type="presParOf" srcId="{5CC7C0E1-A91A-CE40-AB28-095F8D59C9C9}" destId="{207FC6E5-9B6D-AF4F-A013-482B332B72CA}" srcOrd="25" destOrd="0" presId="urn:microsoft.com/office/officeart/2016/7/layout/RepeatingBendingProcessNew"/>
    <dgm:cxn modelId="{9FD284A7-EAC1-514B-BBE0-12A07FBDF3BD}" type="presParOf" srcId="{207FC6E5-9B6D-AF4F-A013-482B332B72CA}" destId="{75D3EE36-3A54-C843-8675-1593E90B7BAC}" srcOrd="0" destOrd="0" presId="urn:microsoft.com/office/officeart/2016/7/layout/RepeatingBendingProcessNew"/>
    <dgm:cxn modelId="{62F1C917-CA29-154A-B3C2-29D0FE027D41}" type="presParOf" srcId="{5CC7C0E1-A91A-CE40-AB28-095F8D59C9C9}" destId="{1ECADB1C-4F17-5848-989F-837528E3E532}" srcOrd="26" destOrd="0" presId="urn:microsoft.com/office/officeart/2016/7/layout/RepeatingBendingProcessNew"/>
    <dgm:cxn modelId="{F606AE54-2C3D-744D-8BF1-7B3C144A6032}" type="presParOf" srcId="{5CC7C0E1-A91A-CE40-AB28-095F8D59C9C9}" destId="{D0985AC1-7226-0A4E-B116-B226A9741584}" srcOrd="27" destOrd="0" presId="urn:microsoft.com/office/officeart/2016/7/layout/RepeatingBendingProcessNew"/>
    <dgm:cxn modelId="{C0E920B1-A3E6-CA41-B3B2-E949CE074478}" type="presParOf" srcId="{D0985AC1-7226-0A4E-B116-B226A9741584}" destId="{FAC1BBF7-5D64-5647-9764-48E35DDE850F}" srcOrd="0" destOrd="0" presId="urn:microsoft.com/office/officeart/2016/7/layout/RepeatingBendingProcessNew"/>
    <dgm:cxn modelId="{5E42C822-579C-544D-9FC4-F60CD08B82F9}" type="presParOf" srcId="{5CC7C0E1-A91A-CE40-AB28-095F8D59C9C9}" destId="{9FC898E0-AA65-C24E-BDAC-0FCD8183A72F}" srcOrd="28" destOrd="0" presId="urn:microsoft.com/office/officeart/2016/7/layout/RepeatingBendingProcessNew"/>
    <dgm:cxn modelId="{5857B22A-1D82-EA49-B075-7784DAA4F758}" type="presParOf" srcId="{5CC7C0E1-A91A-CE40-AB28-095F8D59C9C9}" destId="{375B4934-2A12-EB46-AC2A-5F73D1B875A3}" srcOrd="29" destOrd="0" presId="urn:microsoft.com/office/officeart/2016/7/layout/RepeatingBendingProcessNew"/>
    <dgm:cxn modelId="{B44638B6-7C97-A642-8799-E279DBE34F40}" type="presParOf" srcId="{375B4934-2A12-EB46-AC2A-5F73D1B875A3}" destId="{3D099935-4AF6-904C-8477-728D87709FD8}" srcOrd="0" destOrd="0" presId="urn:microsoft.com/office/officeart/2016/7/layout/RepeatingBendingProcessNew"/>
    <dgm:cxn modelId="{3C11EE81-A23E-114A-925B-6E604220E876}" type="presParOf" srcId="{5CC7C0E1-A91A-CE40-AB28-095F8D59C9C9}" destId="{E94C3C39-5365-E241-A9DE-4ED44C3FD57D}" srcOrd="30" destOrd="0" presId="urn:microsoft.com/office/officeart/2016/7/layout/RepeatingBendingProcessNew"/>
    <dgm:cxn modelId="{BB4719E8-AD0E-F342-9CC7-F5F97FA39295}" type="presParOf" srcId="{5CC7C0E1-A91A-CE40-AB28-095F8D59C9C9}" destId="{CE5C616E-2970-4A48-944E-9B1A647E027F}" srcOrd="31" destOrd="0" presId="urn:microsoft.com/office/officeart/2016/7/layout/RepeatingBendingProcessNew"/>
    <dgm:cxn modelId="{A6A4EACD-517F-8C4A-BE41-083BFD42913B}" type="presParOf" srcId="{CE5C616E-2970-4A48-944E-9B1A647E027F}" destId="{FD877B39-2C4F-EC47-82A0-715E206A8F1E}" srcOrd="0" destOrd="0" presId="urn:microsoft.com/office/officeart/2016/7/layout/RepeatingBendingProcessNew"/>
    <dgm:cxn modelId="{800E4564-2317-BB4D-A2BA-F85DF55DC361}" type="presParOf" srcId="{5CC7C0E1-A91A-CE40-AB28-095F8D59C9C9}" destId="{FC60CEA0-E859-6648-81CD-4B13E9728586}" srcOrd="32" destOrd="0" presId="urn:microsoft.com/office/officeart/2016/7/layout/RepeatingBendingProcessNew"/>
    <dgm:cxn modelId="{2B960B9E-8900-DC4F-A8FE-21EB1D885216}" type="presParOf" srcId="{5CC7C0E1-A91A-CE40-AB28-095F8D59C9C9}" destId="{A11F96E3-0A9B-3743-A1EE-E43E62D334C7}" srcOrd="33" destOrd="0" presId="urn:microsoft.com/office/officeart/2016/7/layout/RepeatingBendingProcessNew"/>
    <dgm:cxn modelId="{D3E0B257-8269-C242-8F5F-AD9E50D37BEC}" type="presParOf" srcId="{A11F96E3-0A9B-3743-A1EE-E43E62D334C7}" destId="{0A3E604A-B0F9-AC4F-9431-F0E5589DFCF3}" srcOrd="0" destOrd="0" presId="urn:microsoft.com/office/officeart/2016/7/layout/RepeatingBendingProcessNew"/>
    <dgm:cxn modelId="{11597664-F00F-FE4D-8A0C-C3724C537ECC}" type="presParOf" srcId="{5CC7C0E1-A91A-CE40-AB28-095F8D59C9C9}" destId="{4CE638FC-7E0B-2C48-9E62-FCC794A3BD22}" srcOrd="34" destOrd="0" presId="urn:microsoft.com/office/officeart/2016/7/layout/RepeatingBendingProcessNew"/>
    <dgm:cxn modelId="{612621C5-7B1E-174D-B8D9-7E07E4DF6AFE}" type="presParOf" srcId="{5CC7C0E1-A91A-CE40-AB28-095F8D59C9C9}" destId="{4D2E3518-9817-2C40-ACF9-DAA5093DA63D}" srcOrd="35" destOrd="0" presId="urn:microsoft.com/office/officeart/2016/7/layout/RepeatingBendingProcessNew"/>
    <dgm:cxn modelId="{7F6FD080-8B30-7A47-B029-EF61160DDC5A}" type="presParOf" srcId="{4D2E3518-9817-2C40-ACF9-DAA5093DA63D}" destId="{2A1EFE5B-36C2-094E-A550-476879E2C1D3}" srcOrd="0" destOrd="0" presId="urn:microsoft.com/office/officeart/2016/7/layout/RepeatingBendingProcessNew"/>
    <dgm:cxn modelId="{DFB8AB97-1C0C-A14D-B3EF-2725DC4F1989}" type="presParOf" srcId="{5CC7C0E1-A91A-CE40-AB28-095F8D59C9C9}" destId="{9BB4243B-B32B-5049-BE73-969F0DBC17E2}" srcOrd="36" destOrd="0" presId="urn:microsoft.com/office/officeart/2016/7/layout/RepeatingBendingProcessNew"/>
    <dgm:cxn modelId="{746892F1-A272-9746-B634-8598AF443049}" type="presParOf" srcId="{5CC7C0E1-A91A-CE40-AB28-095F8D59C9C9}" destId="{BBA82B81-DF2E-2B47-9BDA-4AFA57DADB20}" srcOrd="37" destOrd="0" presId="urn:microsoft.com/office/officeart/2016/7/layout/RepeatingBendingProcessNew"/>
    <dgm:cxn modelId="{81953408-9523-5D4C-96FE-C53F4E2AA1B4}" type="presParOf" srcId="{BBA82B81-DF2E-2B47-9BDA-4AFA57DADB20}" destId="{2AA71F88-B932-0F4A-A307-A6DD3213297A}" srcOrd="0" destOrd="0" presId="urn:microsoft.com/office/officeart/2016/7/layout/RepeatingBendingProcessNew"/>
    <dgm:cxn modelId="{8AFF7BBA-63C4-C948-B9C0-A9D448BBFFB2}" type="presParOf" srcId="{5CC7C0E1-A91A-CE40-AB28-095F8D59C9C9}" destId="{A292F422-F174-D542-BE0D-72BD46D8CDEA}" srcOrd="38" destOrd="0" presId="urn:microsoft.com/office/officeart/2016/7/layout/RepeatingBendingProcessNew"/>
    <dgm:cxn modelId="{580E8F32-5FE8-984F-83F3-62E6746AB4FE}" type="presParOf" srcId="{5CC7C0E1-A91A-CE40-AB28-095F8D59C9C9}" destId="{93573EF6-2355-7049-97CB-F650FFEA89A6}" srcOrd="39" destOrd="0" presId="urn:microsoft.com/office/officeart/2016/7/layout/RepeatingBendingProcessNew"/>
    <dgm:cxn modelId="{56DDFF82-E9F2-984F-8F3B-165EEB862C62}" type="presParOf" srcId="{93573EF6-2355-7049-97CB-F650FFEA89A6}" destId="{CF282964-F539-DA4C-9E85-7364778C0EA7}" srcOrd="0" destOrd="0" presId="urn:microsoft.com/office/officeart/2016/7/layout/RepeatingBendingProcessNew"/>
    <dgm:cxn modelId="{94B02070-DEE9-334D-BFD3-46D5A09DC9F9}" type="presParOf" srcId="{5CC7C0E1-A91A-CE40-AB28-095F8D59C9C9}" destId="{07766053-999F-5744-91BF-121773181DE4}" srcOrd="40" destOrd="0" presId="urn:microsoft.com/office/officeart/2016/7/layout/RepeatingBendingProcessNew"/>
    <dgm:cxn modelId="{6BD29BC6-F900-FA44-8AAF-F13A11471E4B}" type="presParOf" srcId="{5CC7C0E1-A91A-CE40-AB28-095F8D59C9C9}" destId="{D765AA44-F90A-1848-AF90-E2AE11691F43}" srcOrd="41" destOrd="0" presId="urn:microsoft.com/office/officeart/2016/7/layout/RepeatingBendingProcessNew"/>
    <dgm:cxn modelId="{0188B482-1880-7340-8002-157FED8758B8}" type="presParOf" srcId="{D765AA44-F90A-1848-AF90-E2AE11691F43}" destId="{E2EB08A3-40D5-7E4F-8091-BFA78EB55967}" srcOrd="0" destOrd="0" presId="urn:microsoft.com/office/officeart/2016/7/layout/RepeatingBendingProcessNew"/>
    <dgm:cxn modelId="{7A66BFD7-D363-2E48-8999-6D6E685940DB}" type="presParOf" srcId="{5CC7C0E1-A91A-CE40-AB28-095F8D59C9C9}" destId="{835B9B22-66A1-8A4F-9137-4D89AFFD604C}" srcOrd="42" destOrd="0" presId="urn:microsoft.com/office/officeart/2016/7/layout/RepeatingBendingProcessNew"/>
    <dgm:cxn modelId="{938EE078-3BE1-4B44-BB2B-5E4DD6B904A6}" type="presParOf" srcId="{5CC7C0E1-A91A-CE40-AB28-095F8D59C9C9}" destId="{1848E31A-6A53-3741-914B-93187214E0E5}" srcOrd="43" destOrd="0" presId="urn:microsoft.com/office/officeart/2016/7/layout/RepeatingBendingProcessNew"/>
    <dgm:cxn modelId="{80356728-125D-7B4A-BC4C-EB2B6D877432}" type="presParOf" srcId="{1848E31A-6A53-3741-914B-93187214E0E5}" destId="{3A8B01B0-5DD2-CD47-82A1-5270BFA940A6}" srcOrd="0" destOrd="0" presId="urn:microsoft.com/office/officeart/2016/7/layout/RepeatingBendingProcessNew"/>
    <dgm:cxn modelId="{B3C4E706-99E7-744D-8E85-80F235A07DA3}" type="presParOf" srcId="{5CC7C0E1-A91A-CE40-AB28-095F8D59C9C9}" destId="{B1C54740-6CA6-B14D-8B29-0E93781AF80D}" srcOrd="4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76EF5-91CE-483F-AA65-790B3BE20BBB}">
      <dsp:nvSpPr>
        <dsp:cNvPr id="0" name=""/>
        <dsp:cNvSpPr/>
      </dsp:nvSpPr>
      <dsp:spPr>
        <a:xfrm>
          <a:off x="1839370" y="943721"/>
          <a:ext cx="391257" cy="91440"/>
        </a:xfrm>
        <a:custGeom>
          <a:avLst/>
          <a:gdLst/>
          <a:ahLst/>
          <a:cxnLst/>
          <a:rect l="0" t="0" r="0" b="0"/>
          <a:pathLst>
            <a:path>
              <a:moveTo>
                <a:pt x="0" y="45720"/>
              </a:moveTo>
              <a:lnTo>
                <a:pt x="391257"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24452" y="987332"/>
        <a:ext cx="21092" cy="4218"/>
      </dsp:txXfrm>
    </dsp:sp>
    <dsp:sp modelId="{324B10A6-DB95-4FB7-98A9-DBDC02FAA6EE}">
      <dsp:nvSpPr>
        <dsp:cNvPr id="0" name=""/>
        <dsp:cNvSpPr/>
      </dsp:nvSpPr>
      <dsp:spPr>
        <a:xfrm>
          <a:off x="7007" y="439192"/>
          <a:ext cx="1834162" cy="110049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rPr>
            <a:t>Problem Statement</a:t>
          </a:r>
          <a:endParaRPr lang="en-US" sz="2000" kern="1200"/>
        </a:p>
      </dsp:txBody>
      <dsp:txXfrm>
        <a:off x="7007" y="439192"/>
        <a:ext cx="1834162" cy="1100497"/>
      </dsp:txXfrm>
    </dsp:sp>
    <dsp:sp modelId="{3CACC2B7-1D83-4266-98C9-59C7B4C6D979}">
      <dsp:nvSpPr>
        <dsp:cNvPr id="0" name=""/>
        <dsp:cNvSpPr/>
      </dsp:nvSpPr>
      <dsp:spPr>
        <a:xfrm>
          <a:off x="4095390" y="943721"/>
          <a:ext cx="391257" cy="91440"/>
        </a:xfrm>
        <a:custGeom>
          <a:avLst/>
          <a:gdLst/>
          <a:ahLst/>
          <a:cxnLst/>
          <a:rect l="0" t="0" r="0" b="0"/>
          <a:pathLst>
            <a:path>
              <a:moveTo>
                <a:pt x="0" y="45720"/>
              </a:moveTo>
              <a:lnTo>
                <a:pt x="185082" y="45719"/>
              </a:lnTo>
            </a:path>
            <a:path>
              <a:moveTo>
                <a:pt x="206175" y="45719"/>
              </a:moveTo>
              <a:lnTo>
                <a:pt x="391257" y="45720"/>
              </a:lnTo>
            </a:path>
          </a:pathLst>
        </a:custGeom>
        <a:noFill/>
        <a:ln w="9525" cap="flat" cmpd="sng" algn="ctr">
          <a:solidFill>
            <a:schemeClr val="accent5">
              <a:hueOff val="607506"/>
              <a:satOff val="215"/>
              <a:lumOff val="19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GB" sz="700" kern="1200"/>
        </a:p>
      </dsp:txBody>
      <dsp:txXfrm>
        <a:off x="4280472" y="862884"/>
        <a:ext cx="21092" cy="253114"/>
      </dsp:txXfrm>
    </dsp:sp>
    <dsp:sp modelId="{302AF95C-6718-49D7-AF93-48C233E98D27}">
      <dsp:nvSpPr>
        <dsp:cNvPr id="0" name=""/>
        <dsp:cNvSpPr/>
      </dsp:nvSpPr>
      <dsp:spPr>
        <a:xfrm>
          <a:off x="2263027" y="439192"/>
          <a:ext cx="1834162" cy="1100497"/>
        </a:xfrm>
        <a:prstGeom prst="rect">
          <a:avLst/>
        </a:prstGeom>
        <a:solidFill>
          <a:schemeClr val="accent5">
            <a:hueOff val="540005"/>
            <a:satOff val="191"/>
            <a:lumOff val="169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rPr>
            <a:t>Solution</a:t>
          </a:r>
        </a:p>
      </dsp:txBody>
      <dsp:txXfrm>
        <a:off x="2263027" y="439192"/>
        <a:ext cx="1834162" cy="1100497"/>
      </dsp:txXfrm>
    </dsp:sp>
    <dsp:sp modelId="{95E869C7-54DE-4773-947B-27BC3531B21B}">
      <dsp:nvSpPr>
        <dsp:cNvPr id="0" name=""/>
        <dsp:cNvSpPr/>
      </dsp:nvSpPr>
      <dsp:spPr>
        <a:xfrm>
          <a:off x="6351410" y="943721"/>
          <a:ext cx="391257" cy="91440"/>
        </a:xfrm>
        <a:custGeom>
          <a:avLst/>
          <a:gdLst/>
          <a:ahLst/>
          <a:cxnLst/>
          <a:rect l="0" t="0" r="0" b="0"/>
          <a:pathLst>
            <a:path>
              <a:moveTo>
                <a:pt x="0" y="45720"/>
              </a:moveTo>
              <a:lnTo>
                <a:pt x="391257" y="45720"/>
              </a:lnTo>
            </a:path>
          </a:pathLst>
        </a:custGeom>
        <a:noFill/>
        <a:ln w="9525" cap="flat" cmpd="sng" algn="ctr">
          <a:solidFill>
            <a:schemeClr val="accent5">
              <a:hueOff val="1215011"/>
              <a:satOff val="429"/>
              <a:lumOff val="3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536492" y="987332"/>
        <a:ext cx="21092" cy="4218"/>
      </dsp:txXfrm>
    </dsp:sp>
    <dsp:sp modelId="{586CA87B-2FA6-4A53-89A6-160038E018C5}">
      <dsp:nvSpPr>
        <dsp:cNvPr id="0" name=""/>
        <dsp:cNvSpPr/>
      </dsp:nvSpPr>
      <dsp:spPr>
        <a:xfrm>
          <a:off x="4519047" y="439192"/>
          <a:ext cx="1834162" cy="1100497"/>
        </a:xfrm>
        <a:prstGeom prst="rect">
          <a:avLst/>
        </a:prstGeom>
        <a:solidFill>
          <a:schemeClr val="accent5">
            <a:hueOff val="1080010"/>
            <a:satOff val="382"/>
            <a:lumOff val="339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rPr>
            <a:t>Data Acquistion</a:t>
          </a:r>
        </a:p>
      </dsp:txBody>
      <dsp:txXfrm>
        <a:off x="4519047" y="439192"/>
        <a:ext cx="1834162" cy="1100497"/>
      </dsp:txXfrm>
    </dsp:sp>
    <dsp:sp modelId="{DB3E223A-5293-44E4-9D8C-7480147D6BC5}">
      <dsp:nvSpPr>
        <dsp:cNvPr id="0" name=""/>
        <dsp:cNvSpPr/>
      </dsp:nvSpPr>
      <dsp:spPr>
        <a:xfrm>
          <a:off x="8607430" y="943721"/>
          <a:ext cx="391257" cy="91440"/>
        </a:xfrm>
        <a:custGeom>
          <a:avLst/>
          <a:gdLst/>
          <a:ahLst/>
          <a:cxnLst/>
          <a:rect l="0" t="0" r="0" b="0"/>
          <a:pathLst>
            <a:path>
              <a:moveTo>
                <a:pt x="0" y="45720"/>
              </a:moveTo>
              <a:lnTo>
                <a:pt x="391257" y="45720"/>
              </a:lnTo>
            </a:path>
          </a:pathLst>
        </a:custGeom>
        <a:noFill/>
        <a:ln w="9525" cap="flat" cmpd="sng" algn="ctr">
          <a:solidFill>
            <a:schemeClr val="accent5">
              <a:hueOff val="1822517"/>
              <a:satOff val="644"/>
              <a:lumOff val="57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792512" y="987332"/>
        <a:ext cx="21092" cy="4218"/>
      </dsp:txXfrm>
    </dsp:sp>
    <dsp:sp modelId="{399838A9-401A-4E66-A795-C22C8446B583}">
      <dsp:nvSpPr>
        <dsp:cNvPr id="0" name=""/>
        <dsp:cNvSpPr/>
      </dsp:nvSpPr>
      <dsp:spPr>
        <a:xfrm>
          <a:off x="6775067" y="439192"/>
          <a:ext cx="1834162" cy="1100497"/>
        </a:xfrm>
        <a:prstGeom prst="rect">
          <a:avLst/>
        </a:prstGeom>
        <a:solidFill>
          <a:schemeClr val="accent5">
            <a:hueOff val="1620015"/>
            <a:satOff val="573"/>
            <a:lumOff val="509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rPr>
            <a:t>Data Features</a:t>
          </a:r>
        </a:p>
      </dsp:txBody>
      <dsp:txXfrm>
        <a:off x="6775067" y="439192"/>
        <a:ext cx="1834162" cy="1100497"/>
      </dsp:txXfrm>
    </dsp:sp>
    <dsp:sp modelId="{4E34F694-2A25-4DA0-845C-2805246B66C5}">
      <dsp:nvSpPr>
        <dsp:cNvPr id="0" name=""/>
        <dsp:cNvSpPr/>
      </dsp:nvSpPr>
      <dsp:spPr>
        <a:xfrm>
          <a:off x="924088" y="1537890"/>
          <a:ext cx="9024080" cy="391257"/>
        </a:xfrm>
        <a:custGeom>
          <a:avLst/>
          <a:gdLst/>
          <a:ahLst/>
          <a:cxnLst/>
          <a:rect l="0" t="0" r="0" b="0"/>
          <a:pathLst>
            <a:path>
              <a:moveTo>
                <a:pt x="9024080" y="0"/>
              </a:moveTo>
              <a:lnTo>
                <a:pt x="9024080" y="212728"/>
              </a:lnTo>
              <a:lnTo>
                <a:pt x="0" y="212728"/>
              </a:lnTo>
              <a:lnTo>
                <a:pt x="0" y="391257"/>
              </a:lnTo>
            </a:path>
          </a:pathLst>
        </a:custGeom>
        <a:noFill/>
        <a:ln w="9525" cap="flat" cmpd="sng" algn="ctr">
          <a:solidFill>
            <a:schemeClr val="accent5">
              <a:hueOff val="2430022"/>
              <a:satOff val="859"/>
              <a:lumOff val="7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280" y="1731409"/>
        <a:ext cx="451696" cy="4218"/>
      </dsp:txXfrm>
    </dsp:sp>
    <dsp:sp modelId="{59961119-346A-42B2-9C8F-AAF6FB86FB0B}">
      <dsp:nvSpPr>
        <dsp:cNvPr id="0" name=""/>
        <dsp:cNvSpPr/>
      </dsp:nvSpPr>
      <dsp:spPr>
        <a:xfrm>
          <a:off x="9031087" y="439192"/>
          <a:ext cx="1834162" cy="1100497"/>
        </a:xfrm>
        <a:prstGeom prst="rect">
          <a:avLst/>
        </a:prstGeom>
        <a:solidFill>
          <a:schemeClr val="accent5">
            <a:hueOff val="2160020"/>
            <a:satOff val="764"/>
            <a:lumOff val="679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rPr>
            <a:t>Data Feature Exploration</a:t>
          </a:r>
          <a:endParaRPr lang="en-US" sz="2000" kern="1200"/>
        </a:p>
      </dsp:txBody>
      <dsp:txXfrm>
        <a:off x="9031087" y="439192"/>
        <a:ext cx="1834162" cy="1100497"/>
      </dsp:txXfrm>
    </dsp:sp>
    <dsp:sp modelId="{C477D595-0662-47DE-98FF-49A6D465B937}">
      <dsp:nvSpPr>
        <dsp:cNvPr id="0" name=""/>
        <dsp:cNvSpPr/>
      </dsp:nvSpPr>
      <dsp:spPr>
        <a:xfrm>
          <a:off x="1839370" y="2466076"/>
          <a:ext cx="391257" cy="91440"/>
        </a:xfrm>
        <a:custGeom>
          <a:avLst/>
          <a:gdLst/>
          <a:ahLst/>
          <a:cxnLst/>
          <a:rect l="0" t="0" r="0" b="0"/>
          <a:pathLst>
            <a:path>
              <a:moveTo>
                <a:pt x="0" y="45720"/>
              </a:moveTo>
              <a:lnTo>
                <a:pt x="391257" y="45720"/>
              </a:lnTo>
            </a:path>
          </a:pathLst>
        </a:custGeom>
        <a:noFill/>
        <a:ln w="9525" cap="flat" cmpd="sng" algn="ctr">
          <a:solidFill>
            <a:schemeClr val="accent5">
              <a:hueOff val="3037528"/>
              <a:satOff val="1074"/>
              <a:lumOff val="95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452" y="2509687"/>
        <a:ext cx="21092" cy="4218"/>
      </dsp:txXfrm>
    </dsp:sp>
    <dsp:sp modelId="{B310CE68-EB4D-4EE1-BE41-5063521917D1}">
      <dsp:nvSpPr>
        <dsp:cNvPr id="0" name=""/>
        <dsp:cNvSpPr/>
      </dsp:nvSpPr>
      <dsp:spPr>
        <a:xfrm>
          <a:off x="7007" y="1961547"/>
          <a:ext cx="1834162" cy="1100497"/>
        </a:xfrm>
        <a:prstGeom prst="rect">
          <a:avLst/>
        </a:prstGeom>
        <a:solidFill>
          <a:schemeClr val="accent5">
            <a:hueOff val="2700025"/>
            <a:satOff val="954"/>
            <a:lumOff val="849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ea typeface="+mn-ea"/>
              <a:cs typeface="+mn-cs"/>
            </a:rPr>
            <a:t>Data Pre-Processing and Post Processing</a:t>
          </a:r>
        </a:p>
      </dsp:txBody>
      <dsp:txXfrm>
        <a:off x="7007" y="1961547"/>
        <a:ext cx="1834162" cy="1100497"/>
      </dsp:txXfrm>
    </dsp:sp>
    <dsp:sp modelId="{A29080F4-5DA7-4A56-B66C-256B5F5E7470}">
      <dsp:nvSpPr>
        <dsp:cNvPr id="0" name=""/>
        <dsp:cNvSpPr/>
      </dsp:nvSpPr>
      <dsp:spPr>
        <a:xfrm>
          <a:off x="4095390" y="2466076"/>
          <a:ext cx="391257" cy="91440"/>
        </a:xfrm>
        <a:custGeom>
          <a:avLst/>
          <a:gdLst/>
          <a:ahLst/>
          <a:cxnLst/>
          <a:rect l="0" t="0" r="0" b="0"/>
          <a:pathLst>
            <a:path>
              <a:moveTo>
                <a:pt x="0" y="45720"/>
              </a:moveTo>
              <a:lnTo>
                <a:pt x="185082" y="45719"/>
              </a:lnTo>
            </a:path>
            <a:path>
              <a:moveTo>
                <a:pt x="206175" y="45719"/>
              </a:moveTo>
              <a:lnTo>
                <a:pt x="391257" y="45720"/>
              </a:lnTo>
            </a:path>
          </a:pathLst>
        </a:custGeom>
        <a:noFill/>
        <a:ln w="9525" cap="flat" cmpd="sng" algn="ctr">
          <a:solidFill>
            <a:schemeClr val="accent5">
              <a:hueOff val="3645034"/>
              <a:satOff val="1288"/>
              <a:lumOff val="11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GB" sz="700" kern="1200"/>
        </a:p>
      </dsp:txBody>
      <dsp:txXfrm>
        <a:off x="4280472" y="2393017"/>
        <a:ext cx="21092" cy="237558"/>
      </dsp:txXfrm>
    </dsp:sp>
    <dsp:sp modelId="{74A52CC8-48F9-4893-869A-44F69C323E4A}">
      <dsp:nvSpPr>
        <dsp:cNvPr id="0" name=""/>
        <dsp:cNvSpPr/>
      </dsp:nvSpPr>
      <dsp:spPr>
        <a:xfrm>
          <a:off x="2263027" y="1961547"/>
          <a:ext cx="1834162" cy="1100497"/>
        </a:xfrm>
        <a:prstGeom prst="rect">
          <a:avLst/>
        </a:prstGeom>
        <a:solidFill>
          <a:schemeClr val="accent5">
            <a:hueOff val="3240030"/>
            <a:satOff val="1145"/>
            <a:lumOff val="1019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ea typeface="+mn-ea"/>
              <a:cs typeface="+mn-cs"/>
            </a:rPr>
            <a:t>Model Building</a:t>
          </a:r>
        </a:p>
      </dsp:txBody>
      <dsp:txXfrm>
        <a:off x="2263027" y="1961547"/>
        <a:ext cx="1834162" cy="1100497"/>
      </dsp:txXfrm>
    </dsp:sp>
    <dsp:sp modelId="{5C32427A-3A66-4381-8A83-1CE6B7F36AC2}">
      <dsp:nvSpPr>
        <dsp:cNvPr id="0" name=""/>
        <dsp:cNvSpPr/>
      </dsp:nvSpPr>
      <dsp:spPr>
        <a:xfrm>
          <a:off x="6351410" y="2466076"/>
          <a:ext cx="391257" cy="91440"/>
        </a:xfrm>
        <a:custGeom>
          <a:avLst/>
          <a:gdLst/>
          <a:ahLst/>
          <a:cxnLst/>
          <a:rect l="0" t="0" r="0" b="0"/>
          <a:pathLst>
            <a:path>
              <a:moveTo>
                <a:pt x="0" y="45720"/>
              </a:moveTo>
              <a:lnTo>
                <a:pt x="185082" y="45719"/>
              </a:lnTo>
            </a:path>
            <a:path>
              <a:moveTo>
                <a:pt x="206175" y="45719"/>
              </a:moveTo>
              <a:lnTo>
                <a:pt x="391257" y="45720"/>
              </a:lnTo>
            </a:path>
          </a:pathLst>
        </a:custGeom>
        <a:noFill/>
        <a:ln w="9525" cap="flat" cmpd="sng" algn="ctr">
          <a:solidFill>
            <a:schemeClr val="accent5">
              <a:hueOff val="4252539"/>
              <a:satOff val="1503"/>
              <a:lumOff val="133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GB" sz="700" kern="1200"/>
        </a:p>
      </dsp:txBody>
      <dsp:txXfrm>
        <a:off x="6536492" y="2393017"/>
        <a:ext cx="21092" cy="237558"/>
      </dsp:txXfrm>
    </dsp:sp>
    <dsp:sp modelId="{9353957B-BCC7-4DA0-8B10-B2929E0DC61F}">
      <dsp:nvSpPr>
        <dsp:cNvPr id="0" name=""/>
        <dsp:cNvSpPr/>
      </dsp:nvSpPr>
      <dsp:spPr>
        <a:xfrm>
          <a:off x="4519047" y="1961547"/>
          <a:ext cx="1834162" cy="1100497"/>
        </a:xfrm>
        <a:prstGeom prst="rect">
          <a:avLst/>
        </a:prstGeom>
        <a:solidFill>
          <a:schemeClr val="accent5">
            <a:hueOff val="3780035"/>
            <a:satOff val="1336"/>
            <a:lumOff val="1189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Gill Sans Nova"/>
              <a:ea typeface="+mn-ea"/>
              <a:cs typeface="+mn-cs"/>
            </a:rPr>
            <a:t>Evaluate the Model</a:t>
          </a:r>
        </a:p>
      </dsp:txBody>
      <dsp:txXfrm>
        <a:off x="4519047" y="1961547"/>
        <a:ext cx="1834162" cy="1100497"/>
      </dsp:txXfrm>
    </dsp:sp>
    <dsp:sp modelId="{6079A93C-3A99-44B6-AACC-C4F7ADA71937}">
      <dsp:nvSpPr>
        <dsp:cNvPr id="0" name=""/>
        <dsp:cNvSpPr/>
      </dsp:nvSpPr>
      <dsp:spPr>
        <a:xfrm>
          <a:off x="8607430" y="2466076"/>
          <a:ext cx="391257" cy="91440"/>
        </a:xfrm>
        <a:custGeom>
          <a:avLst/>
          <a:gdLst/>
          <a:ahLst/>
          <a:cxnLst/>
          <a:rect l="0" t="0" r="0" b="0"/>
          <a:pathLst>
            <a:path>
              <a:moveTo>
                <a:pt x="0" y="45720"/>
              </a:moveTo>
              <a:lnTo>
                <a:pt x="391257" y="45720"/>
              </a:lnTo>
            </a:path>
          </a:pathLst>
        </a:custGeom>
        <a:noFill/>
        <a:ln w="9525" cap="flat" cmpd="sng" algn="ctr">
          <a:solidFill>
            <a:schemeClr val="accent5">
              <a:hueOff val="4860045"/>
              <a:satOff val="1718"/>
              <a:lumOff val="152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792512" y="2509687"/>
        <a:ext cx="21092" cy="4218"/>
      </dsp:txXfrm>
    </dsp:sp>
    <dsp:sp modelId="{CDF4E1E2-F6AE-4675-BF6B-C1D4A3839C31}">
      <dsp:nvSpPr>
        <dsp:cNvPr id="0" name=""/>
        <dsp:cNvSpPr/>
      </dsp:nvSpPr>
      <dsp:spPr>
        <a:xfrm>
          <a:off x="6775067" y="1961547"/>
          <a:ext cx="1834162" cy="1100497"/>
        </a:xfrm>
        <a:prstGeom prst="rect">
          <a:avLst/>
        </a:prstGeom>
        <a:solidFill>
          <a:schemeClr val="accent5">
            <a:hueOff val="4320040"/>
            <a:satOff val="1527"/>
            <a:lumOff val="1359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a:lnSpc>
              <a:spcPct val="90000"/>
            </a:lnSpc>
            <a:spcBef>
              <a:spcPct val="0"/>
            </a:spcBef>
            <a:spcAft>
              <a:spcPct val="35000"/>
            </a:spcAft>
            <a:buNone/>
          </a:pPr>
          <a:r>
            <a:rPr lang="en-US" sz="2000" kern="1200">
              <a:latin typeface="Gill Sans Nova"/>
              <a:ea typeface="+mn-ea"/>
              <a:cs typeface="+mn-cs"/>
            </a:rPr>
            <a:t>Prediction</a:t>
          </a:r>
        </a:p>
      </dsp:txBody>
      <dsp:txXfrm>
        <a:off x="6775067" y="1961547"/>
        <a:ext cx="1834162" cy="1100497"/>
      </dsp:txXfrm>
    </dsp:sp>
    <dsp:sp modelId="{FFE4FD59-8E30-4F08-B259-189700EB7583}">
      <dsp:nvSpPr>
        <dsp:cNvPr id="0" name=""/>
        <dsp:cNvSpPr/>
      </dsp:nvSpPr>
      <dsp:spPr>
        <a:xfrm>
          <a:off x="9031087" y="1961547"/>
          <a:ext cx="1834162" cy="1100497"/>
        </a:xfrm>
        <a:prstGeom prst="rect">
          <a:avLst/>
        </a:prstGeom>
        <a:solidFill>
          <a:schemeClr val="accent5">
            <a:hueOff val="4860045"/>
            <a:satOff val="1718"/>
            <a:lumOff val="1529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9875" tIns="94340" rIns="89875" bIns="94340" numCol="1" spcCol="1270" anchor="ctr" anchorCtr="0">
          <a:noAutofit/>
        </a:bodyPr>
        <a:lstStyle/>
        <a:p>
          <a:pPr marL="0" lvl="0" indent="0" algn="ctr" defTabSz="889000">
            <a:lnSpc>
              <a:spcPct val="90000"/>
            </a:lnSpc>
            <a:spcBef>
              <a:spcPct val="0"/>
            </a:spcBef>
            <a:spcAft>
              <a:spcPct val="35000"/>
            </a:spcAft>
            <a:buNone/>
          </a:pPr>
          <a:r>
            <a:rPr lang="en-US" sz="2000" kern="1200">
              <a:latin typeface="Gill Sans Nova"/>
              <a:ea typeface="+mn-ea"/>
              <a:cs typeface="+mn-cs"/>
            </a:rPr>
            <a:t>Conclusion</a:t>
          </a:r>
          <a:endParaRPr lang="en-US" sz="2000" kern="1200">
            <a:ea typeface="+mn-ea"/>
            <a:cs typeface="+mn-cs"/>
          </a:endParaRPr>
        </a:p>
      </dsp:txBody>
      <dsp:txXfrm>
        <a:off x="9031087" y="1961547"/>
        <a:ext cx="1834162" cy="110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1EF99-2E38-BA43-86A0-BFA8545222F6}">
      <dsp:nvSpPr>
        <dsp:cNvPr id="0" name=""/>
        <dsp:cNvSpPr/>
      </dsp:nvSpPr>
      <dsp:spPr>
        <a:xfrm>
          <a:off x="1821301" y="376413"/>
          <a:ext cx="291011" cy="91440"/>
        </a:xfrm>
        <a:custGeom>
          <a:avLst/>
          <a:gdLst/>
          <a:ahLst/>
          <a:cxnLst/>
          <a:rect l="0" t="0" r="0" b="0"/>
          <a:pathLst>
            <a:path>
              <a:moveTo>
                <a:pt x="0" y="45720"/>
              </a:moveTo>
              <a:lnTo>
                <a:pt x="29101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8767" y="420525"/>
        <a:ext cx="16080" cy="3216"/>
      </dsp:txXfrm>
    </dsp:sp>
    <dsp:sp modelId="{DF93A172-FBA6-334E-ADD1-77A4D1D9E255}">
      <dsp:nvSpPr>
        <dsp:cNvPr id="0" name=""/>
        <dsp:cNvSpPr/>
      </dsp:nvSpPr>
      <dsp:spPr>
        <a:xfrm>
          <a:off x="424790" y="2640"/>
          <a:ext cx="1398311" cy="838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Name</a:t>
          </a:r>
        </a:p>
      </dsp:txBody>
      <dsp:txXfrm>
        <a:off x="424790" y="2640"/>
        <a:ext cx="1398311" cy="838987"/>
      </dsp:txXfrm>
    </dsp:sp>
    <dsp:sp modelId="{584DFC82-79F7-5240-9EF0-4B49ED291F29}">
      <dsp:nvSpPr>
        <dsp:cNvPr id="0" name=""/>
        <dsp:cNvSpPr/>
      </dsp:nvSpPr>
      <dsp:spPr>
        <a:xfrm>
          <a:off x="3541225" y="376413"/>
          <a:ext cx="291011" cy="91440"/>
        </a:xfrm>
        <a:custGeom>
          <a:avLst/>
          <a:gdLst/>
          <a:ahLst/>
          <a:cxnLst/>
          <a:rect l="0" t="0" r="0" b="0"/>
          <a:pathLst>
            <a:path>
              <a:moveTo>
                <a:pt x="0" y="45720"/>
              </a:moveTo>
              <a:lnTo>
                <a:pt x="29101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8690" y="420525"/>
        <a:ext cx="16080" cy="3216"/>
      </dsp:txXfrm>
    </dsp:sp>
    <dsp:sp modelId="{609AA0C1-AF01-E04A-ACEE-B72249C179F9}">
      <dsp:nvSpPr>
        <dsp:cNvPr id="0" name=""/>
        <dsp:cNvSpPr/>
      </dsp:nvSpPr>
      <dsp:spPr>
        <a:xfrm>
          <a:off x="2144713" y="2640"/>
          <a:ext cx="1398311" cy="838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Datetime</a:t>
          </a:r>
        </a:p>
      </dsp:txBody>
      <dsp:txXfrm>
        <a:off x="2144713" y="2640"/>
        <a:ext cx="1398311" cy="838987"/>
      </dsp:txXfrm>
    </dsp:sp>
    <dsp:sp modelId="{6D9F1411-1BA1-4C44-964C-646D7DDAD9D2}">
      <dsp:nvSpPr>
        <dsp:cNvPr id="0" name=""/>
        <dsp:cNvSpPr/>
      </dsp:nvSpPr>
      <dsp:spPr>
        <a:xfrm>
          <a:off x="5261148" y="376413"/>
          <a:ext cx="291011" cy="91440"/>
        </a:xfrm>
        <a:custGeom>
          <a:avLst/>
          <a:gdLst/>
          <a:ahLst/>
          <a:cxnLst/>
          <a:rect l="0" t="0" r="0" b="0"/>
          <a:pathLst>
            <a:path>
              <a:moveTo>
                <a:pt x="0" y="45720"/>
              </a:moveTo>
              <a:lnTo>
                <a:pt x="29101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8614" y="420525"/>
        <a:ext cx="16080" cy="3216"/>
      </dsp:txXfrm>
    </dsp:sp>
    <dsp:sp modelId="{27DC3BA6-C69D-DF4E-A52B-9D7F0D2C8B0C}">
      <dsp:nvSpPr>
        <dsp:cNvPr id="0" name=""/>
        <dsp:cNvSpPr/>
      </dsp:nvSpPr>
      <dsp:spPr>
        <a:xfrm>
          <a:off x="3864636" y="2640"/>
          <a:ext cx="1398311" cy="838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Temp</a:t>
          </a:r>
        </a:p>
      </dsp:txBody>
      <dsp:txXfrm>
        <a:off x="3864636" y="2640"/>
        <a:ext cx="1398311" cy="838987"/>
      </dsp:txXfrm>
    </dsp:sp>
    <dsp:sp modelId="{74EE3E4F-5595-6F49-A64F-0A2EF100AC75}">
      <dsp:nvSpPr>
        <dsp:cNvPr id="0" name=""/>
        <dsp:cNvSpPr/>
      </dsp:nvSpPr>
      <dsp:spPr>
        <a:xfrm>
          <a:off x="6981072" y="376413"/>
          <a:ext cx="291011" cy="91440"/>
        </a:xfrm>
        <a:custGeom>
          <a:avLst/>
          <a:gdLst/>
          <a:ahLst/>
          <a:cxnLst/>
          <a:rect l="0" t="0" r="0" b="0"/>
          <a:pathLst>
            <a:path>
              <a:moveTo>
                <a:pt x="0" y="45720"/>
              </a:moveTo>
              <a:lnTo>
                <a:pt x="29101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8537" y="420525"/>
        <a:ext cx="16080" cy="3216"/>
      </dsp:txXfrm>
    </dsp:sp>
    <dsp:sp modelId="{20FCF809-E242-7147-BD55-AB13249D1C2A}">
      <dsp:nvSpPr>
        <dsp:cNvPr id="0" name=""/>
        <dsp:cNvSpPr/>
      </dsp:nvSpPr>
      <dsp:spPr>
        <a:xfrm>
          <a:off x="5584560" y="2640"/>
          <a:ext cx="1398311" cy="8389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Feelslike</a:t>
          </a:r>
        </a:p>
      </dsp:txBody>
      <dsp:txXfrm>
        <a:off x="5584560" y="2640"/>
        <a:ext cx="1398311" cy="838987"/>
      </dsp:txXfrm>
    </dsp:sp>
    <dsp:sp modelId="{4CC66EE7-C305-AD46-A5C3-C5B7F7009F47}">
      <dsp:nvSpPr>
        <dsp:cNvPr id="0" name=""/>
        <dsp:cNvSpPr/>
      </dsp:nvSpPr>
      <dsp:spPr>
        <a:xfrm>
          <a:off x="8700995" y="376413"/>
          <a:ext cx="291011" cy="91440"/>
        </a:xfrm>
        <a:custGeom>
          <a:avLst/>
          <a:gdLst/>
          <a:ahLst/>
          <a:cxnLst/>
          <a:rect l="0" t="0" r="0" b="0"/>
          <a:pathLst>
            <a:path>
              <a:moveTo>
                <a:pt x="0" y="45720"/>
              </a:moveTo>
              <a:lnTo>
                <a:pt x="29101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38461" y="420525"/>
        <a:ext cx="16080" cy="3216"/>
      </dsp:txXfrm>
    </dsp:sp>
    <dsp:sp modelId="{CCA181CD-6612-4946-9E11-745E6515D129}">
      <dsp:nvSpPr>
        <dsp:cNvPr id="0" name=""/>
        <dsp:cNvSpPr/>
      </dsp:nvSpPr>
      <dsp:spPr>
        <a:xfrm>
          <a:off x="7304483" y="2640"/>
          <a:ext cx="1398311" cy="8389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Dew</a:t>
          </a:r>
        </a:p>
      </dsp:txBody>
      <dsp:txXfrm>
        <a:off x="7304483" y="2640"/>
        <a:ext cx="1398311" cy="838987"/>
      </dsp:txXfrm>
    </dsp:sp>
    <dsp:sp modelId="{DBD69D24-E594-384F-9EB1-5BFA0C8D0B3D}">
      <dsp:nvSpPr>
        <dsp:cNvPr id="0" name=""/>
        <dsp:cNvSpPr/>
      </dsp:nvSpPr>
      <dsp:spPr>
        <a:xfrm>
          <a:off x="1123946" y="839827"/>
          <a:ext cx="8599616" cy="291011"/>
        </a:xfrm>
        <a:custGeom>
          <a:avLst/>
          <a:gdLst/>
          <a:ahLst/>
          <a:cxnLst/>
          <a:rect l="0" t="0" r="0" b="0"/>
          <a:pathLst>
            <a:path>
              <a:moveTo>
                <a:pt x="8599616" y="0"/>
              </a:moveTo>
              <a:lnTo>
                <a:pt x="8599616" y="162605"/>
              </a:lnTo>
              <a:lnTo>
                <a:pt x="0" y="162605"/>
              </a:lnTo>
              <a:lnTo>
                <a:pt x="0" y="291011"/>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08613" y="983725"/>
        <a:ext cx="430281" cy="3216"/>
      </dsp:txXfrm>
    </dsp:sp>
    <dsp:sp modelId="{B5A2507A-65BC-E84E-8345-F7D473AE803F}">
      <dsp:nvSpPr>
        <dsp:cNvPr id="0" name=""/>
        <dsp:cNvSpPr/>
      </dsp:nvSpPr>
      <dsp:spPr>
        <a:xfrm>
          <a:off x="9024407" y="2640"/>
          <a:ext cx="1398311" cy="838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humidity,</a:t>
          </a:r>
        </a:p>
      </dsp:txBody>
      <dsp:txXfrm>
        <a:off x="9024407" y="2640"/>
        <a:ext cx="1398311" cy="838987"/>
      </dsp:txXfrm>
    </dsp:sp>
    <dsp:sp modelId="{670EF412-E8FB-ED4D-9B81-E7996E27929C}">
      <dsp:nvSpPr>
        <dsp:cNvPr id="0" name=""/>
        <dsp:cNvSpPr/>
      </dsp:nvSpPr>
      <dsp:spPr>
        <a:xfrm>
          <a:off x="1821301" y="1537012"/>
          <a:ext cx="291011" cy="91440"/>
        </a:xfrm>
        <a:custGeom>
          <a:avLst/>
          <a:gdLst/>
          <a:ahLst/>
          <a:cxnLst/>
          <a:rect l="0" t="0" r="0" b="0"/>
          <a:pathLst>
            <a:path>
              <a:moveTo>
                <a:pt x="0" y="45720"/>
              </a:moveTo>
              <a:lnTo>
                <a:pt x="29101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8767" y="1581124"/>
        <a:ext cx="16080" cy="3216"/>
      </dsp:txXfrm>
    </dsp:sp>
    <dsp:sp modelId="{63BD3AA2-6C1C-E140-A55A-B69113593067}">
      <dsp:nvSpPr>
        <dsp:cNvPr id="0" name=""/>
        <dsp:cNvSpPr/>
      </dsp:nvSpPr>
      <dsp:spPr>
        <a:xfrm>
          <a:off x="424790" y="1163239"/>
          <a:ext cx="1398311" cy="838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Precip</a:t>
          </a:r>
        </a:p>
      </dsp:txBody>
      <dsp:txXfrm>
        <a:off x="424790" y="1163239"/>
        <a:ext cx="1398311" cy="838987"/>
      </dsp:txXfrm>
    </dsp:sp>
    <dsp:sp modelId="{C27FECD6-CCAD-DE4D-A460-0F1D6025B797}">
      <dsp:nvSpPr>
        <dsp:cNvPr id="0" name=""/>
        <dsp:cNvSpPr/>
      </dsp:nvSpPr>
      <dsp:spPr>
        <a:xfrm>
          <a:off x="3541225" y="1537012"/>
          <a:ext cx="291011" cy="91440"/>
        </a:xfrm>
        <a:custGeom>
          <a:avLst/>
          <a:gdLst/>
          <a:ahLst/>
          <a:cxnLst/>
          <a:rect l="0" t="0" r="0" b="0"/>
          <a:pathLst>
            <a:path>
              <a:moveTo>
                <a:pt x="0" y="45720"/>
              </a:moveTo>
              <a:lnTo>
                <a:pt x="29101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8690" y="1581124"/>
        <a:ext cx="16080" cy="3216"/>
      </dsp:txXfrm>
    </dsp:sp>
    <dsp:sp modelId="{E5C4AA32-5E1C-5042-8693-8B05DE749FFE}">
      <dsp:nvSpPr>
        <dsp:cNvPr id="0" name=""/>
        <dsp:cNvSpPr/>
      </dsp:nvSpPr>
      <dsp:spPr>
        <a:xfrm>
          <a:off x="2144713" y="1163239"/>
          <a:ext cx="1398311" cy="838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Precipprob</a:t>
          </a:r>
        </a:p>
      </dsp:txBody>
      <dsp:txXfrm>
        <a:off x="2144713" y="1163239"/>
        <a:ext cx="1398311" cy="838987"/>
      </dsp:txXfrm>
    </dsp:sp>
    <dsp:sp modelId="{054AA878-F82F-2349-98AA-47182DC59C6F}">
      <dsp:nvSpPr>
        <dsp:cNvPr id="0" name=""/>
        <dsp:cNvSpPr/>
      </dsp:nvSpPr>
      <dsp:spPr>
        <a:xfrm>
          <a:off x="5261148" y="1537012"/>
          <a:ext cx="291011" cy="91440"/>
        </a:xfrm>
        <a:custGeom>
          <a:avLst/>
          <a:gdLst/>
          <a:ahLst/>
          <a:cxnLst/>
          <a:rect l="0" t="0" r="0" b="0"/>
          <a:pathLst>
            <a:path>
              <a:moveTo>
                <a:pt x="0" y="45720"/>
              </a:moveTo>
              <a:lnTo>
                <a:pt x="29101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8614" y="1581124"/>
        <a:ext cx="16080" cy="3216"/>
      </dsp:txXfrm>
    </dsp:sp>
    <dsp:sp modelId="{4FA898D1-9DAE-7A4F-A475-9B610144082A}">
      <dsp:nvSpPr>
        <dsp:cNvPr id="0" name=""/>
        <dsp:cNvSpPr/>
      </dsp:nvSpPr>
      <dsp:spPr>
        <a:xfrm>
          <a:off x="3864636" y="1163239"/>
          <a:ext cx="1398311" cy="8389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Preciptype</a:t>
          </a:r>
        </a:p>
      </dsp:txBody>
      <dsp:txXfrm>
        <a:off x="3864636" y="1163239"/>
        <a:ext cx="1398311" cy="838987"/>
      </dsp:txXfrm>
    </dsp:sp>
    <dsp:sp modelId="{CD1724E2-5DF5-F047-B6DE-A031946F16C9}">
      <dsp:nvSpPr>
        <dsp:cNvPr id="0" name=""/>
        <dsp:cNvSpPr/>
      </dsp:nvSpPr>
      <dsp:spPr>
        <a:xfrm>
          <a:off x="6981072" y="1537012"/>
          <a:ext cx="291011" cy="91440"/>
        </a:xfrm>
        <a:custGeom>
          <a:avLst/>
          <a:gdLst/>
          <a:ahLst/>
          <a:cxnLst/>
          <a:rect l="0" t="0" r="0" b="0"/>
          <a:pathLst>
            <a:path>
              <a:moveTo>
                <a:pt x="0" y="45720"/>
              </a:moveTo>
              <a:lnTo>
                <a:pt x="29101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8537" y="1581124"/>
        <a:ext cx="16080" cy="3216"/>
      </dsp:txXfrm>
    </dsp:sp>
    <dsp:sp modelId="{5B83C57A-E9D5-B24D-BE75-F6CB6857A043}">
      <dsp:nvSpPr>
        <dsp:cNvPr id="0" name=""/>
        <dsp:cNvSpPr/>
      </dsp:nvSpPr>
      <dsp:spPr>
        <a:xfrm>
          <a:off x="5584560" y="1163239"/>
          <a:ext cx="1398311" cy="8389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Snow</a:t>
          </a:r>
        </a:p>
      </dsp:txBody>
      <dsp:txXfrm>
        <a:off x="5584560" y="1163239"/>
        <a:ext cx="1398311" cy="838987"/>
      </dsp:txXfrm>
    </dsp:sp>
    <dsp:sp modelId="{698A2E33-FB0D-184F-BFFA-6DB664FDABB3}">
      <dsp:nvSpPr>
        <dsp:cNvPr id="0" name=""/>
        <dsp:cNvSpPr/>
      </dsp:nvSpPr>
      <dsp:spPr>
        <a:xfrm>
          <a:off x="8700995" y="1537012"/>
          <a:ext cx="291011" cy="91440"/>
        </a:xfrm>
        <a:custGeom>
          <a:avLst/>
          <a:gdLst/>
          <a:ahLst/>
          <a:cxnLst/>
          <a:rect l="0" t="0" r="0" b="0"/>
          <a:pathLst>
            <a:path>
              <a:moveTo>
                <a:pt x="0" y="45720"/>
              </a:moveTo>
              <a:lnTo>
                <a:pt x="29101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38461" y="1581124"/>
        <a:ext cx="16080" cy="3216"/>
      </dsp:txXfrm>
    </dsp:sp>
    <dsp:sp modelId="{502FF7F2-2A1D-C845-BEE0-6AC1F50B04B4}">
      <dsp:nvSpPr>
        <dsp:cNvPr id="0" name=""/>
        <dsp:cNvSpPr/>
      </dsp:nvSpPr>
      <dsp:spPr>
        <a:xfrm>
          <a:off x="7304483" y="1163239"/>
          <a:ext cx="1398311" cy="838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Snowdepth</a:t>
          </a:r>
        </a:p>
      </dsp:txBody>
      <dsp:txXfrm>
        <a:off x="7304483" y="1163239"/>
        <a:ext cx="1398311" cy="838987"/>
      </dsp:txXfrm>
    </dsp:sp>
    <dsp:sp modelId="{197AE40D-1D0A-0A45-BCCE-66AC73094903}">
      <dsp:nvSpPr>
        <dsp:cNvPr id="0" name=""/>
        <dsp:cNvSpPr/>
      </dsp:nvSpPr>
      <dsp:spPr>
        <a:xfrm>
          <a:off x="1123946" y="2000426"/>
          <a:ext cx="8599616" cy="291011"/>
        </a:xfrm>
        <a:custGeom>
          <a:avLst/>
          <a:gdLst/>
          <a:ahLst/>
          <a:cxnLst/>
          <a:rect l="0" t="0" r="0" b="0"/>
          <a:pathLst>
            <a:path>
              <a:moveTo>
                <a:pt x="8599616" y="0"/>
              </a:moveTo>
              <a:lnTo>
                <a:pt x="8599616" y="162605"/>
              </a:lnTo>
              <a:lnTo>
                <a:pt x="0" y="162605"/>
              </a:lnTo>
              <a:lnTo>
                <a:pt x="0" y="291011"/>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08613" y="2144323"/>
        <a:ext cx="430281" cy="3216"/>
      </dsp:txXfrm>
    </dsp:sp>
    <dsp:sp modelId="{F8011D45-96DD-AA45-8414-04733849FC3C}">
      <dsp:nvSpPr>
        <dsp:cNvPr id="0" name=""/>
        <dsp:cNvSpPr/>
      </dsp:nvSpPr>
      <dsp:spPr>
        <a:xfrm>
          <a:off x="9024407" y="1163239"/>
          <a:ext cx="1398311" cy="838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Windgust</a:t>
          </a:r>
        </a:p>
      </dsp:txBody>
      <dsp:txXfrm>
        <a:off x="9024407" y="1163239"/>
        <a:ext cx="1398311" cy="838987"/>
      </dsp:txXfrm>
    </dsp:sp>
    <dsp:sp modelId="{207FC6E5-9B6D-AF4F-A013-482B332B72CA}">
      <dsp:nvSpPr>
        <dsp:cNvPr id="0" name=""/>
        <dsp:cNvSpPr/>
      </dsp:nvSpPr>
      <dsp:spPr>
        <a:xfrm>
          <a:off x="1821301" y="2697611"/>
          <a:ext cx="291011" cy="91440"/>
        </a:xfrm>
        <a:custGeom>
          <a:avLst/>
          <a:gdLst/>
          <a:ahLst/>
          <a:cxnLst/>
          <a:rect l="0" t="0" r="0" b="0"/>
          <a:pathLst>
            <a:path>
              <a:moveTo>
                <a:pt x="0" y="45720"/>
              </a:moveTo>
              <a:lnTo>
                <a:pt x="29101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8767" y="2741723"/>
        <a:ext cx="16080" cy="3216"/>
      </dsp:txXfrm>
    </dsp:sp>
    <dsp:sp modelId="{A7F293D8-4291-9647-AC00-E14C9BAA4196}">
      <dsp:nvSpPr>
        <dsp:cNvPr id="0" name=""/>
        <dsp:cNvSpPr/>
      </dsp:nvSpPr>
      <dsp:spPr>
        <a:xfrm>
          <a:off x="424790" y="2323837"/>
          <a:ext cx="1398311" cy="838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t>Windspeed</a:t>
          </a:r>
        </a:p>
      </dsp:txBody>
      <dsp:txXfrm>
        <a:off x="424790" y="2323837"/>
        <a:ext cx="1398311" cy="838987"/>
      </dsp:txXfrm>
    </dsp:sp>
    <dsp:sp modelId="{D0985AC1-7226-0A4E-B116-B226A9741584}">
      <dsp:nvSpPr>
        <dsp:cNvPr id="0" name=""/>
        <dsp:cNvSpPr/>
      </dsp:nvSpPr>
      <dsp:spPr>
        <a:xfrm>
          <a:off x="3541225" y="2697611"/>
          <a:ext cx="291011" cy="91440"/>
        </a:xfrm>
        <a:custGeom>
          <a:avLst/>
          <a:gdLst/>
          <a:ahLst/>
          <a:cxnLst/>
          <a:rect l="0" t="0" r="0" b="0"/>
          <a:pathLst>
            <a:path>
              <a:moveTo>
                <a:pt x="0" y="45720"/>
              </a:moveTo>
              <a:lnTo>
                <a:pt x="29101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8690" y="2741723"/>
        <a:ext cx="16080" cy="3216"/>
      </dsp:txXfrm>
    </dsp:sp>
    <dsp:sp modelId="{1ECADB1C-4F17-5848-989F-837528E3E532}">
      <dsp:nvSpPr>
        <dsp:cNvPr id="0" name=""/>
        <dsp:cNvSpPr/>
      </dsp:nvSpPr>
      <dsp:spPr>
        <a:xfrm>
          <a:off x="2144713" y="2323837"/>
          <a:ext cx="1398311" cy="8389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Winddir</a:t>
          </a:r>
          <a:endParaRPr lang="en-US" sz="1400" kern="1200"/>
        </a:p>
      </dsp:txBody>
      <dsp:txXfrm>
        <a:off x="2144713" y="2323837"/>
        <a:ext cx="1398311" cy="838987"/>
      </dsp:txXfrm>
    </dsp:sp>
    <dsp:sp modelId="{375B4934-2A12-EB46-AC2A-5F73D1B875A3}">
      <dsp:nvSpPr>
        <dsp:cNvPr id="0" name=""/>
        <dsp:cNvSpPr/>
      </dsp:nvSpPr>
      <dsp:spPr>
        <a:xfrm>
          <a:off x="5261148" y="2697611"/>
          <a:ext cx="291011" cy="91440"/>
        </a:xfrm>
        <a:custGeom>
          <a:avLst/>
          <a:gdLst/>
          <a:ahLst/>
          <a:cxnLst/>
          <a:rect l="0" t="0" r="0" b="0"/>
          <a:pathLst>
            <a:path>
              <a:moveTo>
                <a:pt x="0" y="45720"/>
              </a:moveTo>
              <a:lnTo>
                <a:pt x="29101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398614" y="2741723"/>
        <a:ext cx="16080" cy="3216"/>
      </dsp:txXfrm>
    </dsp:sp>
    <dsp:sp modelId="{9FC898E0-AA65-C24E-BDAC-0FCD8183A72F}">
      <dsp:nvSpPr>
        <dsp:cNvPr id="0" name=""/>
        <dsp:cNvSpPr/>
      </dsp:nvSpPr>
      <dsp:spPr>
        <a:xfrm>
          <a:off x="3864636" y="2323837"/>
          <a:ext cx="1398311" cy="8389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Sealevelpressure</a:t>
          </a:r>
          <a:endParaRPr lang="en-GB" sz="1400" kern="1200"/>
        </a:p>
      </dsp:txBody>
      <dsp:txXfrm>
        <a:off x="3864636" y="2323837"/>
        <a:ext cx="1398311" cy="838987"/>
      </dsp:txXfrm>
    </dsp:sp>
    <dsp:sp modelId="{CE5C616E-2970-4A48-944E-9B1A647E027F}">
      <dsp:nvSpPr>
        <dsp:cNvPr id="0" name=""/>
        <dsp:cNvSpPr/>
      </dsp:nvSpPr>
      <dsp:spPr>
        <a:xfrm>
          <a:off x="6981072" y="2697611"/>
          <a:ext cx="291011" cy="91440"/>
        </a:xfrm>
        <a:custGeom>
          <a:avLst/>
          <a:gdLst/>
          <a:ahLst/>
          <a:cxnLst/>
          <a:rect l="0" t="0" r="0" b="0"/>
          <a:pathLst>
            <a:path>
              <a:moveTo>
                <a:pt x="0" y="45720"/>
              </a:moveTo>
              <a:lnTo>
                <a:pt x="29101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118537" y="2741723"/>
        <a:ext cx="16080" cy="3216"/>
      </dsp:txXfrm>
    </dsp:sp>
    <dsp:sp modelId="{E94C3C39-5365-E241-A9DE-4ED44C3FD57D}">
      <dsp:nvSpPr>
        <dsp:cNvPr id="0" name=""/>
        <dsp:cNvSpPr/>
      </dsp:nvSpPr>
      <dsp:spPr>
        <a:xfrm>
          <a:off x="5584560" y="2323837"/>
          <a:ext cx="1398311" cy="838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Cloudcover</a:t>
          </a:r>
          <a:endParaRPr lang="en-GB" sz="1400" kern="1200"/>
        </a:p>
      </dsp:txBody>
      <dsp:txXfrm>
        <a:off x="5584560" y="2323837"/>
        <a:ext cx="1398311" cy="838987"/>
      </dsp:txXfrm>
    </dsp:sp>
    <dsp:sp modelId="{A11F96E3-0A9B-3743-A1EE-E43E62D334C7}">
      <dsp:nvSpPr>
        <dsp:cNvPr id="0" name=""/>
        <dsp:cNvSpPr/>
      </dsp:nvSpPr>
      <dsp:spPr>
        <a:xfrm>
          <a:off x="8700995" y="2697611"/>
          <a:ext cx="291011" cy="91440"/>
        </a:xfrm>
        <a:custGeom>
          <a:avLst/>
          <a:gdLst/>
          <a:ahLst/>
          <a:cxnLst/>
          <a:rect l="0" t="0" r="0" b="0"/>
          <a:pathLst>
            <a:path>
              <a:moveTo>
                <a:pt x="0" y="45720"/>
              </a:moveTo>
              <a:lnTo>
                <a:pt x="29101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38461" y="2741723"/>
        <a:ext cx="16080" cy="3216"/>
      </dsp:txXfrm>
    </dsp:sp>
    <dsp:sp modelId="{FC60CEA0-E859-6648-81CD-4B13E9728586}">
      <dsp:nvSpPr>
        <dsp:cNvPr id="0" name=""/>
        <dsp:cNvSpPr/>
      </dsp:nvSpPr>
      <dsp:spPr>
        <a:xfrm>
          <a:off x="7304483" y="2323837"/>
          <a:ext cx="1398311" cy="838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Visibility</a:t>
          </a:r>
          <a:endParaRPr lang="en-GB" sz="1400" kern="1200"/>
        </a:p>
      </dsp:txBody>
      <dsp:txXfrm>
        <a:off x="7304483" y="2323837"/>
        <a:ext cx="1398311" cy="838987"/>
      </dsp:txXfrm>
    </dsp:sp>
    <dsp:sp modelId="{4D2E3518-9817-2C40-ACF9-DAA5093DA63D}">
      <dsp:nvSpPr>
        <dsp:cNvPr id="0" name=""/>
        <dsp:cNvSpPr/>
      </dsp:nvSpPr>
      <dsp:spPr>
        <a:xfrm>
          <a:off x="1123946" y="3161024"/>
          <a:ext cx="8599616" cy="291011"/>
        </a:xfrm>
        <a:custGeom>
          <a:avLst/>
          <a:gdLst/>
          <a:ahLst/>
          <a:cxnLst/>
          <a:rect l="0" t="0" r="0" b="0"/>
          <a:pathLst>
            <a:path>
              <a:moveTo>
                <a:pt x="8599616" y="0"/>
              </a:moveTo>
              <a:lnTo>
                <a:pt x="8599616" y="162605"/>
              </a:lnTo>
              <a:lnTo>
                <a:pt x="0" y="162605"/>
              </a:lnTo>
              <a:lnTo>
                <a:pt x="0" y="29101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08613" y="3304922"/>
        <a:ext cx="430281" cy="3216"/>
      </dsp:txXfrm>
    </dsp:sp>
    <dsp:sp modelId="{4CE638FC-7E0B-2C48-9E62-FCC794A3BD22}">
      <dsp:nvSpPr>
        <dsp:cNvPr id="0" name=""/>
        <dsp:cNvSpPr/>
      </dsp:nvSpPr>
      <dsp:spPr>
        <a:xfrm>
          <a:off x="9024407" y="2323837"/>
          <a:ext cx="1398311" cy="838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Solarradiation</a:t>
          </a:r>
          <a:endParaRPr lang="en-GB" sz="1400" kern="1200"/>
        </a:p>
      </dsp:txBody>
      <dsp:txXfrm>
        <a:off x="9024407" y="2323837"/>
        <a:ext cx="1398311" cy="838987"/>
      </dsp:txXfrm>
    </dsp:sp>
    <dsp:sp modelId="{BBA82B81-DF2E-2B47-9BDA-4AFA57DADB20}">
      <dsp:nvSpPr>
        <dsp:cNvPr id="0" name=""/>
        <dsp:cNvSpPr/>
      </dsp:nvSpPr>
      <dsp:spPr>
        <a:xfrm>
          <a:off x="1821301" y="3858210"/>
          <a:ext cx="291011" cy="91440"/>
        </a:xfrm>
        <a:custGeom>
          <a:avLst/>
          <a:gdLst/>
          <a:ahLst/>
          <a:cxnLst/>
          <a:rect l="0" t="0" r="0" b="0"/>
          <a:pathLst>
            <a:path>
              <a:moveTo>
                <a:pt x="0" y="45720"/>
              </a:moveTo>
              <a:lnTo>
                <a:pt x="29101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58767" y="3902322"/>
        <a:ext cx="16080" cy="3216"/>
      </dsp:txXfrm>
    </dsp:sp>
    <dsp:sp modelId="{9BB4243B-B32B-5049-BE73-969F0DBC17E2}">
      <dsp:nvSpPr>
        <dsp:cNvPr id="0" name=""/>
        <dsp:cNvSpPr/>
      </dsp:nvSpPr>
      <dsp:spPr>
        <a:xfrm>
          <a:off x="424790" y="3484436"/>
          <a:ext cx="1398311" cy="8389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Solarenergy</a:t>
          </a:r>
          <a:endParaRPr lang="en-GB" sz="1400" kern="1200"/>
        </a:p>
      </dsp:txBody>
      <dsp:txXfrm>
        <a:off x="424790" y="3484436"/>
        <a:ext cx="1398311" cy="838987"/>
      </dsp:txXfrm>
    </dsp:sp>
    <dsp:sp modelId="{93573EF6-2355-7049-97CB-F650FFEA89A6}">
      <dsp:nvSpPr>
        <dsp:cNvPr id="0" name=""/>
        <dsp:cNvSpPr/>
      </dsp:nvSpPr>
      <dsp:spPr>
        <a:xfrm>
          <a:off x="3541225" y="3858210"/>
          <a:ext cx="291011" cy="91440"/>
        </a:xfrm>
        <a:custGeom>
          <a:avLst/>
          <a:gdLst/>
          <a:ahLst/>
          <a:cxnLst/>
          <a:rect l="0" t="0" r="0" b="0"/>
          <a:pathLst>
            <a:path>
              <a:moveTo>
                <a:pt x="0" y="45720"/>
              </a:moveTo>
              <a:lnTo>
                <a:pt x="29101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678690" y="3902322"/>
        <a:ext cx="16080" cy="3216"/>
      </dsp:txXfrm>
    </dsp:sp>
    <dsp:sp modelId="{A292F422-F174-D542-BE0D-72BD46D8CDEA}">
      <dsp:nvSpPr>
        <dsp:cNvPr id="0" name=""/>
        <dsp:cNvSpPr/>
      </dsp:nvSpPr>
      <dsp:spPr>
        <a:xfrm>
          <a:off x="2144713" y="3484436"/>
          <a:ext cx="1398311" cy="8389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Vvindex</a:t>
          </a:r>
          <a:endParaRPr lang="en-GB" sz="1400" kern="1200"/>
        </a:p>
      </dsp:txBody>
      <dsp:txXfrm>
        <a:off x="2144713" y="3484436"/>
        <a:ext cx="1398311" cy="838987"/>
      </dsp:txXfrm>
    </dsp:sp>
    <dsp:sp modelId="{D765AA44-F90A-1848-AF90-E2AE11691F43}">
      <dsp:nvSpPr>
        <dsp:cNvPr id="0" name=""/>
        <dsp:cNvSpPr/>
      </dsp:nvSpPr>
      <dsp:spPr>
        <a:xfrm>
          <a:off x="5261148" y="3858210"/>
          <a:ext cx="291011" cy="91440"/>
        </a:xfrm>
        <a:custGeom>
          <a:avLst/>
          <a:gdLst/>
          <a:ahLst/>
          <a:cxnLst/>
          <a:rect l="0" t="0" r="0" b="0"/>
          <a:pathLst>
            <a:path>
              <a:moveTo>
                <a:pt x="0" y="45720"/>
              </a:moveTo>
              <a:lnTo>
                <a:pt x="29101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398614" y="3902322"/>
        <a:ext cx="16080" cy="3216"/>
      </dsp:txXfrm>
    </dsp:sp>
    <dsp:sp modelId="{07766053-999F-5744-91BF-121773181DE4}">
      <dsp:nvSpPr>
        <dsp:cNvPr id="0" name=""/>
        <dsp:cNvSpPr/>
      </dsp:nvSpPr>
      <dsp:spPr>
        <a:xfrm>
          <a:off x="3864636" y="3484436"/>
          <a:ext cx="1398311" cy="838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Severerisk</a:t>
          </a:r>
          <a:endParaRPr lang="en-GB" sz="1400" kern="1200"/>
        </a:p>
      </dsp:txBody>
      <dsp:txXfrm>
        <a:off x="3864636" y="3484436"/>
        <a:ext cx="1398311" cy="838987"/>
      </dsp:txXfrm>
    </dsp:sp>
    <dsp:sp modelId="{1848E31A-6A53-3741-914B-93187214E0E5}">
      <dsp:nvSpPr>
        <dsp:cNvPr id="0" name=""/>
        <dsp:cNvSpPr/>
      </dsp:nvSpPr>
      <dsp:spPr>
        <a:xfrm>
          <a:off x="6981072" y="3858210"/>
          <a:ext cx="291011" cy="91440"/>
        </a:xfrm>
        <a:custGeom>
          <a:avLst/>
          <a:gdLst/>
          <a:ahLst/>
          <a:cxnLst/>
          <a:rect l="0" t="0" r="0" b="0"/>
          <a:pathLst>
            <a:path>
              <a:moveTo>
                <a:pt x="0" y="45720"/>
              </a:moveTo>
              <a:lnTo>
                <a:pt x="29101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118537" y="3902322"/>
        <a:ext cx="16080" cy="3216"/>
      </dsp:txXfrm>
    </dsp:sp>
    <dsp:sp modelId="{835B9B22-66A1-8A4F-9137-4D89AFFD604C}">
      <dsp:nvSpPr>
        <dsp:cNvPr id="0" name=""/>
        <dsp:cNvSpPr/>
      </dsp:nvSpPr>
      <dsp:spPr>
        <a:xfrm>
          <a:off x="5584560" y="3484436"/>
          <a:ext cx="1398311" cy="838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Condition</a:t>
          </a:r>
          <a:endParaRPr lang="en-GB" sz="1400" kern="1200"/>
        </a:p>
      </dsp:txBody>
      <dsp:txXfrm>
        <a:off x="5584560" y="3484436"/>
        <a:ext cx="1398311" cy="838987"/>
      </dsp:txXfrm>
    </dsp:sp>
    <dsp:sp modelId="{B1C54740-6CA6-B14D-8B29-0E93781AF80D}">
      <dsp:nvSpPr>
        <dsp:cNvPr id="0" name=""/>
        <dsp:cNvSpPr/>
      </dsp:nvSpPr>
      <dsp:spPr>
        <a:xfrm>
          <a:off x="7304483" y="3484436"/>
          <a:ext cx="1398311" cy="838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18" tIns="71922" rIns="68518" bIns="71922" numCol="1" spcCol="1270" anchor="ctr" anchorCtr="0">
          <a:noAutofit/>
        </a:bodyPr>
        <a:lstStyle/>
        <a:p>
          <a:pPr marL="0" lvl="0" indent="0" algn="ctr" defTabSz="622300">
            <a:lnSpc>
              <a:spcPct val="90000"/>
            </a:lnSpc>
            <a:spcBef>
              <a:spcPct val="0"/>
            </a:spcBef>
            <a:spcAft>
              <a:spcPct val="35000"/>
            </a:spcAft>
            <a:buNone/>
          </a:pPr>
          <a:r>
            <a:rPr lang="en-GB" sz="1400" kern="1200">
              <a:latin typeface="Calibri Light" panose="020F0302020204030204"/>
            </a:rPr>
            <a:t>Station</a:t>
          </a:r>
          <a:endParaRPr lang="en-GB" sz="1400" kern="1200"/>
        </a:p>
      </dsp:txBody>
      <dsp:txXfrm>
        <a:off x="7304483" y="3484436"/>
        <a:ext cx="1398311" cy="83898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Group 16</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2806285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2/9/2024</a:t>
            </a:fld>
            <a:endParaRPr lang="en-US"/>
          </a:p>
        </p:txBody>
      </p:sp>
      <p:sp>
        <p:nvSpPr>
          <p:cNvPr id="5" name="Footer Placeholder 4"/>
          <p:cNvSpPr>
            <a:spLocks noGrp="1"/>
          </p:cNvSpPr>
          <p:nvPr>
            <p:ph type="ftr" sz="quarter" idx="11"/>
          </p:nvPr>
        </p:nvSpPr>
        <p:spPr/>
        <p:txBody>
          <a:bodyPr/>
          <a:lstStyle/>
          <a:p>
            <a:r>
              <a:rPr lang="en-US"/>
              <a:t>Group 16</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8655624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2/9/2024</a:t>
            </a:fld>
            <a:endParaRPr lang="en-US"/>
          </a:p>
        </p:txBody>
      </p:sp>
      <p:sp>
        <p:nvSpPr>
          <p:cNvPr id="5" name="Footer Placeholder 4"/>
          <p:cNvSpPr>
            <a:spLocks noGrp="1"/>
          </p:cNvSpPr>
          <p:nvPr>
            <p:ph type="ftr" sz="quarter" idx="11"/>
          </p:nvPr>
        </p:nvSpPr>
        <p:spPr/>
        <p:txBody>
          <a:bodyPr/>
          <a:lstStyle/>
          <a:p>
            <a:r>
              <a:rPr lang="en-US"/>
              <a:t>Group 16</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0311692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2/9/2024</a:t>
            </a:fld>
            <a:endParaRPr lang="en-US"/>
          </a:p>
        </p:txBody>
      </p:sp>
      <p:sp>
        <p:nvSpPr>
          <p:cNvPr id="5" name="Footer Placeholder 4"/>
          <p:cNvSpPr>
            <a:spLocks noGrp="1"/>
          </p:cNvSpPr>
          <p:nvPr>
            <p:ph type="ftr" sz="quarter" idx="11"/>
          </p:nvPr>
        </p:nvSpPr>
        <p:spPr/>
        <p:txBody>
          <a:bodyPr/>
          <a:lstStyle/>
          <a:p>
            <a:r>
              <a:rPr lang="en-US"/>
              <a:t>Group 16</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465374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2/9/2024</a:t>
            </a:fld>
            <a:endParaRPr lang="en-US"/>
          </a:p>
        </p:txBody>
      </p:sp>
      <p:sp>
        <p:nvSpPr>
          <p:cNvPr id="5" name="Footer Placeholder 4"/>
          <p:cNvSpPr>
            <a:spLocks noGrp="1"/>
          </p:cNvSpPr>
          <p:nvPr>
            <p:ph type="ftr" sz="quarter" idx="11"/>
          </p:nvPr>
        </p:nvSpPr>
        <p:spPr/>
        <p:txBody>
          <a:bodyPr/>
          <a:lstStyle/>
          <a:p>
            <a:r>
              <a:rPr lang="en-US"/>
              <a:t>Group 16</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5105258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2/9/2024</a:t>
            </a:fld>
            <a:endParaRPr lang="en-US"/>
          </a:p>
        </p:txBody>
      </p:sp>
      <p:sp>
        <p:nvSpPr>
          <p:cNvPr id="6" name="Footer Placeholder 5"/>
          <p:cNvSpPr>
            <a:spLocks noGrp="1"/>
          </p:cNvSpPr>
          <p:nvPr>
            <p:ph type="ftr" sz="quarter" idx="11"/>
          </p:nvPr>
        </p:nvSpPr>
        <p:spPr/>
        <p:txBody>
          <a:bodyPr/>
          <a:lstStyle/>
          <a:p>
            <a:r>
              <a:rPr lang="en-US"/>
              <a:t>Group 16</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8823953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2/9/2024</a:t>
            </a:fld>
            <a:endParaRPr lang="en-US"/>
          </a:p>
        </p:txBody>
      </p:sp>
      <p:sp>
        <p:nvSpPr>
          <p:cNvPr id="8" name="Footer Placeholder 7"/>
          <p:cNvSpPr>
            <a:spLocks noGrp="1"/>
          </p:cNvSpPr>
          <p:nvPr>
            <p:ph type="ftr" sz="quarter" idx="11"/>
          </p:nvPr>
        </p:nvSpPr>
        <p:spPr/>
        <p:txBody>
          <a:bodyPr/>
          <a:lstStyle/>
          <a:p>
            <a:r>
              <a:rPr lang="en-US"/>
              <a:t>Group 16</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8801540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2/9/2024</a:t>
            </a:fld>
            <a:endParaRPr lang="en-US"/>
          </a:p>
        </p:txBody>
      </p:sp>
      <p:sp>
        <p:nvSpPr>
          <p:cNvPr id="4" name="Footer Placeholder 3"/>
          <p:cNvSpPr>
            <a:spLocks noGrp="1"/>
          </p:cNvSpPr>
          <p:nvPr>
            <p:ph type="ftr" sz="quarter" idx="11"/>
          </p:nvPr>
        </p:nvSpPr>
        <p:spPr/>
        <p:txBody>
          <a:bodyPr/>
          <a:lstStyle/>
          <a:p>
            <a:r>
              <a:rPr lang="en-US"/>
              <a:t>Group 16</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7287041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2/9/2024</a:t>
            </a:fld>
            <a:endParaRPr lang="en-US"/>
          </a:p>
        </p:txBody>
      </p:sp>
      <p:sp>
        <p:nvSpPr>
          <p:cNvPr id="3" name="Footer Placeholder 2"/>
          <p:cNvSpPr>
            <a:spLocks noGrp="1"/>
          </p:cNvSpPr>
          <p:nvPr>
            <p:ph type="ftr" sz="quarter" idx="11"/>
          </p:nvPr>
        </p:nvSpPr>
        <p:spPr/>
        <p:txBody>
          <a:bodyPr/>
          <a:lstStyle/>
          <a:p>
            <a:r>
              <a:rPr lang="en-US"/>
              <a:t>Group 16</a:t>
            </a:r>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5533873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2/9/2024</a:t>
            </a:fld>
            <a:endParaRPr lang="en-US"/>
          </a:p>
        </p:txBody>
      </p:sp>
      <p:sp>
        <p:nvSpPr>
          <p:cNvPr id="6" name="Footer Placeholder 5"/>
          <p:cNvSpPr>
            <a:spLocks noGrp="1"/>
          </p:cNvSpPr>
          <p:nvPr>
            <p:ph type="ftr" sz="quarter" idx="11"/>
          </p:nvPr>
        </p:nvSpPr>
        <p:spPr/>
        <p:txBody>
          <a:bodyPr/>
          <a:lstStyle/>
          <a:p>
            <a:r>
              <a:rPr lang="en-US"/>
              <a:t>Group 16</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97823115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Group 16</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4968847"/>
      </p:ext>
    </p:extLst>
  </p:cSld>
  <p:clrMapOvr>
    <a:overrideClrMapping bg1="lt1" tx1="dk1" bg2="lt2" tx2="dk2" accent1="accent1" accent2="accent2" accent3="accent3" accent4="accent4" accent5="accent5" accent6="accent6" hlink="hlink" folHlink="folHlink"/>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2/9/2024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Group 16</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639794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ww.visualcrossing.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C90B-282B-A7F9-9AC6-7B8FC1E7C8BC}"/>
              </a:ext>
            </a:extLst>
          </p:cNvPr>
          <p:cNvSpPr>
            <a:spLocks noGrp="1"/>
          </p:cNvSpPr>
          <p:nvPr>
            <p:ph type="title"/>
          </p:nvPr>
        </p:nvSpPr>
        <p:spPr>
          <a:xfrm>
            <a:off x="-196963" y="5995169"/>
            <a:ext cx="3914598" cy="970800"/>
          </a:xfrm>
        </p:spPr>
        <p:txBody>
          <a:bodyPr>
            <a:noAutofit/>
          </a:bodyPr>
          <a:lstStyle/>
          <a:p>
            <a:pPr algn="ctr"/>
            <a:r>
              <a:rPr lang="en-US" sz="4800" b="1">
                <a:solidFill>
                  <a:schemeClr val="bg1"/>
                </a:solidFill>
                <a:latin typeface="Cambria"/>
                <a:ea typeface="+mj-lt"/>
                <a:cs typeface="+mj-lt"/>
              </a:rPr>
              <a:t>TEAM - 15</a:t>
            </a:r>
          </a:p>
        </p:txBody>
      </p:sp>
      <p:sp>
        <p:nvSpPr>
          <p:cNvPr id="3" name="Footer Placeholder 2">
            <a:extLst>
              <a:ext uri="{FF2B5EF4-FFF2-40B4-BE49-F238E27FC236}">
                <a16:creationId xmlns:a16="http://schemas.microsoft.com/office/drawing/2014/main" id="{61C15499-84CE-F21F-CC0E-9B2302DF8002}"/>
              </a:ext>
            </a:extLst>
          </p:cNvPr>
          <p:cNvSpPr>
            <a:spLocks noGrp="1"/>
          </p:cNvSpPr>
          <p:nvPr>
            <p:ph type="ftr" sz="quarter" idx="11"/>
          </p:nvPr>
        </p:nvSpPr>
        <p:spPr/>
        <p:txBody>
          <a:bodyPr/>
          <a:lstStyle/>
          <a:p>
            <a:r>
              <a:rPr lang="en-US"/>
              <a:t>Group 16</a:t>
            </a:r>
          </a:p>
        </p:txBody>
      </p:sp>
      <p:sp>
        <p:nvSpPr>
          <p:cNvPr id="4" name="Slide Number Placeholder 3">
            <a:extLst>
              <a:ext uri="{FF2B5EF4-FFF2-40B4-BE49-F238E27FC236}">
                <a16:creationId xmlns:a16="http://schemas.microsoft.com/office/drawing/2014/main" id="{E2704EF4-BF09-DE30-E66F-E6E8F542762A}"/>
              </a:ext>
            </a:extLst>
          </p:cNvPr>
          <p:cNvSpPr>
            <a:spLocks noGrp="1"/>
          </p:cNvSpPr>
          <p:nvPr>
            <p:ph type="sldNum" sz="quarter" idx="12"/>
          </p:nvPr>
        </p:nvSpPr>
        <p:spPr/>
        <p:txBody>
          <a:bodyPr/>
          <a:lstStyle/>
          <a:p>
            <a:fld id="{4FAB73BC-B049-4115-A692-8D63A059BFB8}" type="slidenum">
              <a:rPr lang="en-US" dirty="0"/>
              <a:t>1</a:t>
            </a:fld>
            <a:endParaRPr lang="en-US"/>
          </a:p>
        </p:txBody>
      </p:sp>
      <p:sp>
        <p:nvSpPr>
          <p:cNvPr id="6" name="TextBox 5">
            <a:extLst>
              <a:ext uri="{FF2B5EF4-FFF2-40B4-BE49-F238E27FC236}">
                <a16:creationId xmlns:a16="http://schemas.microsoft.com/office/drawing/2014/main" id="{EAB0E7AD-C54C-8D01-6B68-80ED838E1B98}"/>
              </a:ext>
            </a:extLst>
          </p:cNvPr>
          <p:cNvSpPr txBox="1"/>
          <p:nvPr/>
        </p:nvSpPr>
        <p:spPr>
          <a:xfrm>
            <a:off x="398318" y="802408"/>
            <a:ext cx="607283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solidFill>
                  <a:schemeClr val="bg1">
                    <a:lumMod val="95000"/>
                  </a:schemeClr>
                </a:solidFill>
                <a:latin typeface="Bahnschrift"/>
                <a:cs typeface="Calibri Light"/>
              </a:rPr>
              <a:t>TORONTO WEATHER PREDICTION</a:t>
            </a:r>
            <a:endParaRPr lang="en-GB" sz="6600">
              <a:solidFill>
                <a:schemeClr val="bg1">
                  <a:lumMod val="95000"/>
                </a:schemeClr>
              </a:solidFill>
              <a:latin typeface="Bahnschrift"/>
            </a:endParaRPr>
          </a:p>
        </p:txBody>
      </p:sp>
    </p:spTree>
    <p:extLst>
      <p:ext uri="{BB962C8B-B14F-4D97-AF65-F5344CB8AC3E}">
        <p14:creationId xmlns:p14="http://schemas.microsoft.com/office/powerpoint/2010/main" val="405705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9714-694D-BAC2-4A8A-D79AF6B3C6B6}"/>
              </a:ext>
            </a:extLst>
          </p:cNvPr>
          <p:cNvSpPr>
            <a:spLocks noGrp="1"/>
          </p:cNvSpPr>
          <p:nvPr>
            <p:ph type="title"/>
          </p:nvPr>
        </p:nvSpPr>
        <p:spPr>
          <a:xfrm>
            <a:off x="657224" y="109008"/>
            <a:ext cx="10772775" cy="705698"/>
          </a:xfrm>
        </p:spPr>
        <p:txBody>
          <a:bodyPr>
            <a:normAutofit/>
          </a:bodyPr>
          <a:lstStyle/>
          <a:p>
            <a:pPr algn="ctr"/>
            <a:r>
              <a:rPr lang="en-US" sz="4400" b="1">
                <a:solidFill>
                  <a:schemeClr val="accent1">
                    <a:lumMod val="50000"/>
                  </a:schemeClr>
                </a:solidFill>
                <a:ea typeface="Calibri Light"/>
                <a:cs typeface="Calibri Light"/>
              </a:rPr>
              <a:t>DATA CLEANING</a:t>
            </a:r>
          </a:p>
        </p:txBody>
      </p:sp>
      <p:sp>
        <p:nvSpPr>
          <p:cNvPr id="6" name="Slide Number Placeholder 5">
            <a:extLst>
              <a:ext uri="{FF2B5EF4-FFF2-40B4-BE49-F238E27FC236}">
                <a16:creationId xmlns:a16="http://schemas.microsoft.com/office/drawing/2014/main" id="{95FC285F-C6BA-1271-C2C1-F956974D1983}"/>
              </a:ext>
            </a:extLst>
          </p:cNvPr>
          <p:cNvSpPr>
            <a:spLocks noGrp="1"/>
          </p:cNvSpPr>
          <p:nvPr>
            <p:ph type="sldNum" sz="quarter" idx="12"/>
          </p:nvPr>
        </p:nvSpPr>
        <p:spPr>
          <a:xfrm>
            <a:off x="7955744" y="4941230"/>
            <a:ext cx="2926080" cy="1397039"/>
          </a:xfrm>
        </p:spPr>
        <p:txBody>
          <a:bodyPr/>
          <a:lstStyle/>
          <a:p>
            <a:fld id="{4FAB73BC-B049-4115-A692-8D63A059BFB8}" type="slidenum">
              <a:rPr lang="en-US" dirty="0"/>
              <a:t>10</a:t>
            </a:fld>
            <a:endParaRPr lang="en-US"/>
          </a:p>
        </p:txBody>
      </p:sp>
      <p:sp>
        <p:nvSpPr>
          <p:cNvPr id="4" name="Footer Placeholder 3">
            <a:extLst>
              <a:ext uri="{FF2B5EF4-FFF2-40B4-BE49-F238E27FC236}">
                <a16:creationId xmlns:a16="http://schemas.microsoft.com/office/drawing/2014/main" id="{7DEE9B8D-DE04-FB2F-5158-CA1994D0281C}"/>
              </a:ext>
            </a:extLst>
          </p:cNvPr>
          <p:cNvSpPr>
            <a:spLocks noGrp="1"/>
          </p:cNvSpPr>
          <p:nvPr>
            <p:ph type="ftr" sz="quarter" idx="11"/>
          </p:nvPr>
        </p:nvSpPr>
        <p:spPr>
          <a:xfrm>
            <a:off x="50800" y="6658606"/>
            <a:ext cx="5029200" cy="228600"/>
          </a:xfrm>
        </p:spPr>
        <p:txBody>
          <a:bodyPr/>
          <a:lstStyle/>
          <a:p>
            <a:r>
              <a:rPr lang="en-US"/>
              <a:t>Group 16</a:t>
            </a:r>
          </a:p>
        </p:txBody>
      </p:sp>
      <p:sp>
        <p:nvSpPr>
          <p:cNvPr id="17" name="TextBox 16">
            <a:extLst>
              <a:ext uri="{FF2B5EF4-FFF2-40B4-BE49-F238E27FC236}">
                <a16:creationId xmlns:a16="http://schemas.microsoft.com/office/drawing/2014/main" id="{2DD43F64-BC09-7CB5-B19D-472459A6A715}"/>
              </a:ext>
            </a:extLst>
          </p:cNvPr>
          <p:cNvSpPr txBox="1"/>
          <p:nvPr/>
        </p:nvSpPr>
        <p:spPr>
          <a:xfrm>
            <a:off x="178953" y="842819"/>
            <a:ext cx="562263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tx2">
                    <a:lumMod val="75000"/>
                    <a:lumOff val="25000"/>
                  </a:schemeClr>
                </a:solidFill>
                <a:latin typeface="Cambria"/>
                <a:ea typeface="+mn-lt"/>
                <a:cs typeface="+mn-lt"/>
              </a:rPr>
              <a:t>Removing duplicate values:</a:t>
            </a:r>
          </a:p>
          <a:p>
            <a:pPr marL="285750" indent="-285750" algn="just">
              <a:buFont typeface="Wingdings"/>
              <a:buChar char="Ø"/>
            </a:pPr>
            <a:r>
              <a:rPr lang="en-GB" sz="1600">
                <a:latin typeface="Cambria"/>
                <a:ea typeface="Cambria"/>
                <a:cs typeface="Calibri Light"/>
              </a:rPr>
              <a:t>It involves eliminating identical entries in a dataset, ensuring each unique data point appears only once. </a:t>
            </a:r>
          </a:p>
          <a:p>
            <a:pPr algn="just"/>
            <a:endParaRPr lang="en-GB" sz="1600">
              <a:latin typeface="Cambria"/>
              <a:ea typeface="Cambria"/>
              <a:cs typeface="Calibri Light"/>
            </a:endParaRPr>
          </a:p>
          <a:p>
            <a:pPr algn="just"/>
            <a:endParaRPr lang="en-GB" sz="1600">
              <a:solidFill>
                <a:srgbClr val="FF0000"/>
              </a:solidFill>
              <a:latin typeface="Calibri"/>
              <a:ea typeface="Cambria"/>
              <a:cs typeface="Calibri Light"/>
            </a:endParaRPr>
          </a:p>
          <a:p>
            <a:pPr algn="ctr"/>
            <a:r>
              <a:rPr lang="en-GB" sz="2000" b="1">
                <a:solidFill>
                  <a:schemeClr val="tx2">
                    <a:lumMod val="75000"/>
                    <a:lumOff val="25000"/>
                  </a:schemeClr>
                </a:solidFill>
                <a:latin typeface="Cambria"/>
                <a:ea typeface="+mn-lt"/>
                <a:cs typeface="+mn-lt"/>
              </a:rPr>
              <a:t>Datetime conversion and sorting:</a:t>
            </a:r>
          </a:p>
          <a:p>
            <a:pPr algn="just"/>
            <a:r>
              <a:rPr lang="en-GB" sz="1600">
                <a:latin typeface="Cambria"/>
                <a:ea typeface="Cambria"/>
                <a:cs typeface="Calibri Light"/>
              </a:rPr>
              <a:t>The datetime column's data type is converted to a datetime object, and the dataset is sorted by date.</a:t>
            </a:r>
          </a:p>
          <a:p>
            <a:pPr algn="just"/>
            <a:endParaRPr lang="en-GB" sz="1600">
              <a:solidFill>
                <a:srgbClr val="000000"/>
              </a:solidFill>
              <a:latin typeface="Cambria"/>
              <a:ea typeface="Cambria"/>
              <a:cs typeface="Calibri Light"/>
            </a:endParaRPr>
          </a:p>
          <a:p>
            <a:pPr algn="ctr"/>
            <a:r>
              <a:rPr lang="en-GB" sz="2000" b="1">
                <a:solidFill>
                  <a:schemeClr val="tx2">
                    <a:lumMod val="75000"/>
                    <a:lumOff val="25000"/>
                  </a:schemeClr>
                </a:solidFill>
                <a:latin typeface="Cambria"/>
                <a:ea typeface="Cambria"/>
                <a:cs typeface="Calibri Light"/>
              </a:rPr>
              <a:t>Filling </a:t>
            </a:r>
            <a:r>
              <a:rPr lang="en-GB" sz="2000" b="1" err="1">
                <a:solidFill>
                  <a:schemeClr val="tx2">
                    <a:lumMod val="75000"/>
                    <a:lumOff val="25000"/>
                  </a:schemeClr>
                </a:solidFill>
                <a:latin typeface="Cambria"/>
                <a:ea typeface="Cambria"/>
                <a:cs typeface="Calibri Light"/>
              </a:rPr>
              <a:t>NaN</a:t>
            </a:r>
            <a:r>
              <a:rPr lang="en-GB" sz="2000" b="1">
                <a:solidFill>
                  <a:schemeClr val="tx2">
                    <a:lumMod val="75000"/>
                    <a:lumOff val="25000"/>
                  </a:schemeClr>
                </a:solidFill>
                <a:latin typeface="Cambria"/>
                <a:ea typeface="Cambria"/>
                <a:cs typeface="Calibri Light"/>
              </a:rPr>
              <a:t> values:</a:t>
            </a:r>
            <a:endParaRPr lang="en-US" sz="2000">
              <a:solidFill>
                <a:schemeClr val="tx2">
                  <a:lumMod val="75000"/>
                  <a:lumOff val="25000"/>
                </a:schemeClr>
              </a:solidFill>
              <a:latin typeface="Cambria"/>
              <a:ea typeface="Cambria"/>
              <a:cs typeface="Calibri Light"/>
            </a:endParaRPr>
          </a:p>
          <a:p>
            <a:pPr marL="285750" indent="-285750" algn="just">
              <a:buFont typeface="Wingdings,Sans-Serif"/>
              <a:buChar char="Ø"/>
            </a:pPr>
            <a:r>
              <a:rPr lang="en-GB" sz="1600">
                <a:solidFill>
                  <a:srgbClr val="000000"/>
                </a:solidFill>
                <a:latin typeface="Cambria"/>
                <a:ea typeface="Cambria"/>
                <a:cs typeface="Calibri Light"/>
              </a:rPr>
              <a:t>These are with the "previous value" involves substituting missing data points with the most recent non-null value in the respective column. </a:t>
            </a:r>
            <a:endParaRPr lang="en-US" sz="1600">
              <a:solidFill>
                <a:srgbClr val="000000"/>
              </a:solidFill>
              <a:latin typeface="Cambria"/>
              <a:ea typeface="Cambria"/>
              <a:cs typeface="Calibri Light"/>
            </a:endParaRPr>
          </a:p>
          <a:p>
            <a:pPr marL="285750" indent="-285750" algn="ctr">
              <a:buFont typeface="Arial"/>
              <a:buChar char="•"/>
            </a:pPr>
            <a:endParaRPr lang="en-GB" sz="1600">
              <a:solidFill>
                <a:srgbClr val="000000"/>
              </a:solidFill>
              <a:latin typeface="Cambria"/>
              <a:ea typeface="Cambria"/>
              <a:cs typeface="Calibri Light"/>
            </a:endParaRPr>
          </a:p>
          <a:p>
            <a:pPr algn="ctr"/>
            <a:r>
              <a:rPr lang="en-GB" sz="2000" b="1">
                <a:solidFill>
                  <a:schemeClr val="tx2">
                    <a:lumMod val="75000"/>
                    <a:lumOff val="25000"/>
                  </a:schemeClr>
                </a:solidFill>
                <a:latin typeface="Cambria"/>
                <a:ea typeface="Cambria"/>
                <a:cs typeface="Calibri Light"/>
              </a:rPr>
              <a:t>Imputation:</a:t>
            </a:r>
            <a:endParaRPr lang="en-US" sz="2000">
              <a:solidFill>
                <a:schemeClr val="tx2">
                  <a:lumMod val="75000"/>
                  <a:lumOff val="25000"/>
                </a:schemeClr>
              </a:solidFill>
              <a:latin typeface="Cambria"/>
              <a:ea typeface="Cambria"/>
              <a:cs typeface="Calibri Light"/>
            </a:endParaRPr>
          </a:p>
          <a:p>
            <a:pPr marL="285750" indent="-285750" algn="just">
              <a:buFont typeface="Wingdings,Sans-Serif"/>
              <a:buChar char="Ø"/>
            </a:pPr>
            <a:r>
              <a:rPr lang="en-GB" sz="1600" err="1">
                <a:solidFill>
                  <a:srgbClr val="000000"/>
                </a:solidFill>
                <a:latin typeface="Cambria"/>
                <a:ea typeface="Cambria"/>
                <a:cs typeface="Calibri Light"/>
              </a:rPr>
              <a:t>TheColumns</a:t>
            </a:r>
            <a:r>
              <a:rPr lang="en-GB" sz="1600">
                <a:solidFill>
                  <a:srgbClr val="000000"/>
                </a:solidFill>
                <a:latin typeface="Cambria"/>
                <a:ea typeface="Cambria"/>
                <a:cs typeface="Calibri Light"/>
              </a:rPr>
              <a:t> </a:t>
            </a:r>
            <a:r>
              <a:rPr lang="en-GB" sz="1600" err="1">
                <a:solidFill>
                  <a:srgbClr val="000000"/>
                </a:solidFill>
                <a:latin typeface="Cambria"/>
                <a:ea typeface="Cambria"/>
                <a:cs typeface="Calibri Light"/>
              </a:rPr>
              <a:t>preciptype</a:t>
            </a:r>
            <a:r>
              <a:rPr lang="en-GB" sz="1600">
                <a:solidFill>
                  <a:srgbClr val="000000"/>
                </a:solidFill>
                <a:latin typeface="Cambria"/>
                <a:ea typeface="Cambria"/>
                <a:cs typeface="Calibri Light"/>
              </a:rPr>
              <a:t>, name, and stations are dropped as  </a:t>
            </a:r>
            <a:r>
              <a:rPr lang="en-GB" sz="1600" err="1">
                <a:solidFill>
                  <a:srgbClr val="000000"/>
                </a:solidFill>
                <a:latin typeface="Cambria"/>
                <a:ea typeface="Cambria"/>
                <a:cs typeface="Calibri Light"/>
              </a:rPr>
              <a:t>preciptype</a:t>
            </a:r>
            <a:r>
              <a:rPr lang="en-GB" sz="1600">
                <a:solidFill>
                  <a:srgbClr val="000000"/>
                </a:solidFill>
                <a:latin typeface="Cambria"/>
                <a:ea typeface="Cambria"/>
                <a:cs typeface="Calibri Light"/>
              </a:rPr>
              <a:t> is deemed redundant. Missing  values in snow, </a:t>
            </a:r>
            <a:r>
              <a:rPr lang="en-GB" sz="1600" err="1">
                <a:solidFill>
                  <a:srgbClr val="000000"/>
                </a:solidFill>
                <a:latin typeface="Cambria"/>
                <a:ea typeface="Cambria"/>
                <a:cs typeface="Calibri Light"/>
              </a:rPr>
              <a:t>snowdepth</a:t>
            </a:r>
            <a:r>
              <a:rPr lang="en-GB" sz="1600">
                <a:solidFill>
                  <a:srgbClr val="000000"/>
                </a:solidFill>
                <a:latin typeface="Cambria"/>
                <a:ea typeface="Cambria"/>
                <a:cs typeface="Calibri Light"/>
              </a:rPr>
              <a:t>, </a:t>
            </a:r>
            <a:r>
              <a:rPr lang="en-GB" sz="1600" err="1">
                <a:solidFill>
                  <a:srgbClr val="000000"/>
                </a:solidFill>
                <a:latin typeface="Cambria"/>
                <a:ea typeface="Cambria"/>
                <a:cs typeface="Calibri Light"/>
              </a:rPr>
              <a:t>sealevel</a:t>
            </a:r>
            <a:r>
              <a:rPr lang="en-GB" sz="1600">
                <a:solidFill>
                  <a:srgbClr val="000000"/>
                </a:solidFill>
                <a:latin typeface="Cambria"/>
                <a:ea typeface="Cambria"/>
                <a:cs typeface="Calibri Light"/>
              </a:rPr>
              <a:t>  pressure, severe  risk, visibility, and </a:t>
            </a:r>
            <a:r>
              <a:rPr lang="en-GB" sz="1600" err="1">
                <a:solidFill>
                  <a:srgbClr val="000000"/>
                </a:solidFill>
                <a:latin typeface="Cambria"/>
                <a:ea typeface="Cambria"/>
                <a:cs typeface="Calibri Light"/>
              </a:rPr>
              <a:t>windgust</a:t>
            </a:r>
            <a:r>
              <a:rPr lang="en-GB" sz="1600">
                <a:solidFill>
                  <a:srgbClr val="000000"/>
                </a:solidFill>
                <a:latin typeface="Cambria"/>
                <a:ea typeface="Cambria"/>
                <a:cs typeface="Calibri Light"/>
              </a:rPr>
              <a:t> are imputed. </a:t>
            </a:r>
            <a:endParaRPr lang="en-US" sz="1600">
              <a:solidFill>
                <a:srgbClr val="000000"/>
              </a:solidFill>
              <a:latin typeface="Cambria"/>
              <a:ea typeface="Cambria"/>
              <a:cs typeface="Calibri Light"/>
            </a:endParaRPr>
          </a:p>
          <a:p>
            <a:pPr algn="just"/>
            <a:endParaRPr lang="en-GB" sz="1600">
              <a:solidFill>
                <a:srgbClr val="000000"/>
              </a:solidFill>
              <a:latin typeface="Cambria"/>
              <a:ea typeface="Cambria"/>
              <a:cs typeface="Calibri Light"/>
            </a:endParaRPr>
          </a:p>
          <a:p>
            <a:pPr algn="just"/>
            <a:endParaRPr lang="en-GB" sz="1600">
              <a:solidFill>
                <a:srgbClr val="FF0000"/>
              </a:solidFill>
              <a:latin typeface="Cambria"/>
              <a:ea typeface="Cambria"/>
              <a:cs typeface="Calibri Light"/>
            </a:endParaRPr>
          </a:p>
        </p:txBody>
      </p:sp>
      <p:cxnSp>
        <p:nvCxnSpPr>
          <p:cNvPr id="18" name="Straight Arrow Connector 17">
            <a:extLst>
              <a:ext uri="{FF2B5EF4-FFF2-40B4-BE49-F238E27FC236}">
                <a16:creationId xmlns:a16="http://schemas.microsoft.com/office/drawing/2014/main" id="{8A2FA47D-029D-F040-F292-DFBA308DFB4D}"/>
              </a:ext>
            </a:extLst>
          </p:cNvPr>
          <p:cNvCxnSpPr/>
          <p:nvPr/>
        </p:nvCxnSpPr>
        <p:spPr>
          <a:xfrm flipH="1">
            <a:off x="6073280" y="812799"/>
            <a:ext cx="96612" cy="5751023"/>
          </a:xfrm>
          <a:prstGeom prst="straightConnector1">
            <a:avLst/>
          </a:prstGeom>
        </p:spPr>
        <p:style>
          <a:lnRef idx="1">
            <a:schemeClr val="dk1"/>
          </a:lnRef>
          <a:fillRef idx="0">
            <a:schemeClr val="dk1"/>
          </a:fillRef>
          <a:effectRef idx="0">
            <a:schemeClr val="dk1"/>
          </a:effectRef>
          <a:fontRef idx="minor">
            <a:schemeClr val="tx1"/>
          </a:fontRef>
        </p:style>
      </p:cxnSp>
      <p:pic>
        <p:nvPicPr>
          <p:cNvPr id="24" name="Picture 23" descr="A screenshot of a computer&#10;&#10;Description automatically generated">
            <a:extLst>
              <a:ext uri="{FF2B5EF4-FFF2-40B4-BE49-F238E27FC236}">
                <a16:creationId xmlns:a16="http://schemas.microsoft.com/office/drawing/2014/main" id="{67B55B2F-C7C9-027C-7D3A-D56B04652E6C}"/>
              </a:ext>
            </a:extLst>
          </p:cNvPr>
          <p:cNvPicPr>
            <a:picLocks noChangeAspect="1"/>
          </p:cNvPicPr>
          <p:nvPr/>
        </p:nvPicPr>
        <p:blipFill>
          <a:blip r:embed="rId2"/>
          <a:stretch>
            <a:fillRect/>
          </a:stretch>
        </p:blipFill>
        <p:spPr>
          <a:xfrm>
            <a:off x="8604972" y="2970213"/>
            <a:ext cx="3583420" cy="3596121"/>
          </a:xfrm>
          <a:prstGeom prst="rect">
            <a:avLst/>
          </a:prstGeom>
        </p:spPr>
      </p:pic>
      <p:sp>
        <p:nvSpPr>
          <p:cNvPr id="25" name="TextBox 24">
            <a:extLst>
              <a:ext uri="{FF2B5EF4-FFF2-40B4-BE49-F238E27FC236}">
                <a16:creationId xmlns:a16="http://schemas.microsoft.com/office/drawing/2014/main" id="{FAAC8095-C65A-00E8-21CA-29A9333B37BD}"/>
              </a:ext>
            </a:extLst>
          </p:cNvPr>
          <p:cNvSpPr txBox="1"/>
          <p:nvPr/>
        </p:nvSpPr>
        <p:spPr>
          <a:xfrm>
            <a:off x="6511636" y="1304053"/>
            <a:ext cx="5686134" cy="830997"/>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just"/>
            <a:r>
              <a:rPr lang="en-GB" sz="1600" err="1">
                <a:latin typeface="Cambria"/>
                <a:ea typeface="Cambria"/>
                <a:cs typeface="Calibri Light"/>
              </a:rPr>
              <a:t>MissingValues</a:t>
            </a:r>
            <a:r>
              <a:rPr lang="en-GB" sz="1600">
                <a:latin typeface="Cambria"/>
                <a:ea typeface="Cambria"/>
                <a:cs typeface="Calibri Light"/>
              </a:rPr>
              <a:t> can indicate data quality issues. They may result from errors in data collection, system failures, or simply incomplete information</a:t>
            </a:r>
            <a:r>
              <a:rPr lang="en-GB" sz="1600">
                <a:solidFill>
                  <a:srgbClr val="C00000"/>
                </a:solidFill>
                <a:latin typeface="Cambria"/>
                <a:ea typeface="Cambria"/>
                <a:cs typeface="Calibri Light"/>
              </a:rPr>
              <a:t>.</a:t>
            </a:r>
            <a:endParaRPr lang="en-GB" sz="2800" b="1" u="sng">
              <a:solidFill>
                <a:srgbClr val="0070C0"/>
              </a:solidFill>
              <a:latin typeface="Calibri Light"/>
              <a:ea typeface="Calibri Light"/>
              <a:cs typeface="Calibri Light"/>
            </a:endParaRPr>
          </a:p>
        </p:txBody>
      </p:sp>
      <p:sp>
        <p:nvSpPr>
          <p:cNvPr id="3" name="TextBox 2">
            <a:extLst>
              <a:ext uri="{FF2B5EF4-FFF2-40B4-BE49-F238E27FC236}">
                <a16:creationId xmlns:a16="http://schemas.microsoft.com/office/drawing/2014/main" id="{54D3B4D2-7307-63BA-096A-B1B20B5763F5}"/>
              </a:ext>
            </a:extLst>
          </p:cNvPr>
          <p:cNvSpPr txBox="1"/>
          <p:nvPr/>
        </p:nvSpPr>
        <p:spPr>
          <a:xfrm>
            <a:off x="7198591" y="848591"/>
            <a:ext cx="44680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solidFill>
                  <a:schemeClr val="tx2">
                    <a:lumMod val="75000"/>
                    <a:lumOff val="25000"/>
                  </a:schemeClr>
                </a:solidFill>
                <a:latin typeface="Cambria"/>
                <a:ea typeface="+mn-lt"/>
                <a:cs typeface="+mn-lt"/>
              </a:rPr>
              <a:t>Handling Missing Values: </a:t>
            </a:r>
            <a:endParaRPr lang="en-US" sz="2400" b="1">
              <a:solidFill>
                <a:schemeClr val="tx2">
                  <a:lumMod val="75000"/>
                  <a:lumOff val="25000"/>
                </a:schemeClr>
              </a:solidFill>
              <a:latin typeface="Cambria"/>
              <a:ea typeface="+mn-lt"/>
              <a:cs typeface="+mn-lt"/>
            </a:endParaRPr>
          </a:p>
        </p:txBody>
      </p:sp>
      <p:sp>
        <p:nvSpPr>
          <p:cNvPr id="7" name="Arrow: Right 6">
            <a:extLst>
              <a:ext uri="{FF2B5EF4-FFF2-40B4-BE49-F238E27FC236}">
                <a16:creationId xmlns:a16="http://schemas.microsoft.com/office/drawing/2014/main" id="{CB3D775C-BDCB-5D2E-1133-15631846799B}"/>
              </a:ext>
            </a:extLst>
          </p:cNvPr>
          <p:cNvSpPr/>
          <p:nvPr/>
        </p:nvSpPr>
        <p:spPr>
          <a:xfrm>
            <a:off x="6223001" y="3544455"/>
            <a:ext cx="2274452" cy="1177636"/>
          </a:xfrm>
          <a:prstGeom prst="rightArrow">
            <a:avLst/>
          </a:prstGeom>
          <a:solidFill>
            <a:srgbClr val="7080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a:solidFill>
                  <a:schemeClr val="tx1"/>
                </a:solidFill>
                <a:latin typeface="Calibri"/>
                <a:ea typeface="+mn-ea"/>
                <a:cs typeface="+mn-cs"/>
              </a:rPr>
              <a:t>Output showing that our data has no missing values</a:t>
            </a:r>
            <a:endParaRPr lang="en-GB" sz="1400" b="1">
              <a:solidFill>
                <a:schemeClr val="tx1"/>
              </a:solidFill>
              <a:cs typeface="Calibri Light"/>
            </a:endParaRPr>
          </a:p>
        </p:txBody>
      </p:sp>
    </p:spTree>
    <p:extLst>
      <p:ext uri="{BB962C8B-B14F-4D97-AF65-F5344CB8AC3E}">
        <p14:creationId xmlns:p14="http://schemas.microsoft.com/office/powerpoint/2010/main" val="305410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C2297-622E-6BF7-CF8C-63A42569C369}"/>
              </a:ext>
            </a:extLst>
          </p:cNvPr>
          <p:cNvSpPr>
            <a:spLocks noGrp="1"/>
          </p:cNvSpPr>
          <p:nvPr>
            <p:ph idx="1"/>
          </p:nvPr>
        </p:nvSpPr>
        <p:spPr>
          <a:xfrm>
            <a:off x="340318" y="1229628"/>
            <a:ext cx="10743699" cy="5333327"/>
          </a:xfrm>
        </p:spPr>
        <p:txBody>
          <a:bodyPr vert="horz" lIns="91440" tIns="45720" rIns="91440" bIns="45720" rtlCol="0" anchor="t">
            <a:normAutofit/>
          </a:bodyPr>
          <a:lstStyle/>
          <a:p>
            <a:pPr marL="0" indent="0">
              <a:buNone/>
            </a:pPr>
            <a:r>
              <a:rPr lang="en-US" sz="2000" b="1">
                <a:solidFill>
                  <a:schemeClr val="tx1"/>
                </a:solidFill>
                <a:latin typeface="Cambria"/>
                <a:ea typeface="+mn-lt"/>
                <a:cs typeface="+mn-lt"/>
              </a:rPr>
              <a:t>Pre-Processing:</a:t>
            </a:r>
            <a:endParaRPr lang="en-US" sz="2000">
              <a:solidFill>
                <a:schemeClr val="tx1"/>
              </a:solidFill>
              <a:cs typeface="Calibri Light"/>
            </a:endParaRPr>
          </a:p>
          <a:p>
            <a:pPr>
              <a:buFont typeface="Wingdings" pitchFamily="34" charset="0"/>
              <a:buChar char="Ø"/>
            </a:pPr>
            <a:r>
              <a:rPr lang="en-US" sz="1800">
                <a:latin typeface="Cambria"/>
                <a:ea typeface="Cambria"/>
                <a:cs typeface="Arial"/>
              </a:rPr>
              <a:t>Convert categorical features to numerical</a:t>
            </a:r>
            <a:endParaRPr lang="en-US" sz="1800">
              <a:latin typeface="Cambria"/>
              <a:ea typeface="Cambria"/>
              <a:cs typeface="Calibri Light" panose="020F0302020204030204"/>
            </a:endParaRPr>
          </a:p>
          <a:p>
            <a:pPr>
              <a:buFont typeface="Wingdings" pitchFamily="34" charset="0"/>
              <a:buChar char="Ø"/>
            </a:pPr>
            <a:r>
              <a:rPr lang="en-US" sz="1800">
                <a:latin typeface="Cambria"/>
                <a:ea typeface="Cambria"/>
                <a:cs typeface="Arial"/>
              </a:rPr>
              <a:t>Create time series features based on datetime</a:t>
            </a:r>
          </a:p>
          <a:p>
            <a:pPr>
              <a:buFont typeface="Wingdings" pitchFamily="34" charset="0"/>
              <a:buChar char="Ø"/>
            </a:pPr>
            <a:r>
              <a:rPr lang="en-US" sz="1800">
                <a:latin typeface="Cambria"/>
                <a:ea typeface="Cambria"/>
                <a:cs typeface="Arial"/>
              </a:rPr>
              <a:t>Dropped columns after Correlation Heatmap comparison</a:t>
            </a:r>
          </a:p>
          <a:p>
            <a:pPr>
              <a:buFont typeface="Wingdings" pitchFamily="34" charset="0"/>
              <a:buChar char="Ø"/>
            </a:pPr>
            <a:r>
              <a:rPr lang="en-US" sz="1800">
                <a:latin typeface="Cambria"/>
                <a:ea typeface="Cambria"/>
                <a:cs typeface="Arial"/>
              </a:rPr>
              <a:t>Encode Categorical variables</a:t>
            </a:r>
          </a:p>
          <a:p>
            <a:pPr>
              <a:buFont typeface="Wingdings" pitchFamily="34" charset="0"/>
              <a:buChar char="Ø"/>
            </a:pPr>
            <a:r>
              <a:rPr lang="en-US" sz="1800">
                <a:latin typeface="Cambria"/>
                <a:ea typeface="Cambria"/>
                <a:cs typeface="Arial"/>
              </a:rPr>
              <a:t>Splitting the data into Train and Test data</a:t>
            </a:r>
          </a:p>
          <a:p>
            <a:pPr>
              <a:buFont typeface="Wingdings" pitchFamily="34" charset="0"/>
              <a:buChar char="Ø"/>
            </a:pPr>
            <a:r>
              <a:rPr lang="en-US" sz="1800">
                <a:latin typeface="Cambria"/>
                <a:ea typeface="Cambria"/>
                <a:cs typeface="Arial"/>
              </a:rPr>
              <a:t>Splitting data sequences, using batches, and shuffling the training datasets</a:t>
            </a:r>
          </a:p>
          <a:p>
            <a:pPr marL="0" indent="0">
              <a:buNone/>
            </a:pPr>
            <a:endParaRPr lang="en-US" sz="2000">
              <a:latin typeface="Arial"/>
              <a:cs typeface="Arial"/>
            </a:endParaRPr>
          </a:p>
          <a:p>
            <a:pPr marL="0" indent="0">
              <a:buNone/>
            </a:pPr>
            <a:r>
              <a:rPr lang="en-US" sz="2000" b="1">
                <a:solidFill>
                  <a:schemeClr val="tx1"/>
                </a:solidFill>
                <a:latin typeface="Cambria"/>
                <a:ea typeface="+mn-lt"/>
                <a:cs typeface="+mn-lt"/>
              </a:rPr>
              <a:t>Post-Processing: </a:t>
            </a:r>
          </a:p>
          <a:p>
            <a:pPr marL="457200" indent="-457200">
              <a:buFont typeface="Wingdings" pitchFamily="34" charset="0"/>
              <a:buChar char="Ø"/>
            </a:pPr>
            <a:r>
              <a:rPr lang="en-US" sz="1800">
                <a:latin typeface="Cambria"/>
                <a:ea typeface="Cambria"/>
                <a:cs typeface="Arial"/>
              </a:rPr>
              <a:t>Reverse split sequences and </a:t>
            </a:r>
            <a:r>
              <a:rPr lang="en-US" sz="1800" err="1">
                <a:latin typeface="Cambria"/>
                <a:ea typeface="Cambria"/>
                <a:cs typeface="Arial"/>
              </a:rPr>
              <a:t>unscale</a:t>
            </a:r>
            <a:r>
              <a:rPr lang="en-US" sz="1800">
                <a:latin typeface="Cambria"/>
                <a:ea typeface="Cambria"/>
                <a:cs typeface="Arial"/>
              </a:rPr>
              <a:t> numerical values .</a:t>
            </a:r>
          </a:p>
          <a:p>
            <a:pPr marL="457200" indent="-457200">
              <a:buFont typeface="Wingdings" pitchFamily="34" charset="0"/>
              <a:buChar char="Ø"/>
            </a:pPr>
            <a:endParaRPr lang="en-US" sz="2100">
              <a:latin typeface="Cambria"/>
              <a:ea typeface="Cambria"/>
              <a:cs typeface="Arial"/>
            </a:endParaRPr>
          </a:p>
        </p:txBody>
      </p:sp>
      <p:sp>
        <p:nvSpPr>
          <p:cNvPr id="4" name="Footer Placeholder 3">
            <a:extLst>
              <a:ext uri="{FF2B5EF4-FFF2-40B4-BE49-F238E27FC236}">
                <a16:creationId xmlns:a16="http://schemas.microsoft.com/office/drawing/2014/main" id="{D7D2876C-C781-DF7B-E22E-3D404E64117A}"/>
              </a:ext>
            </a:extLst>
          </p:cNvPr>
          <p:cNvSpPr>
            <a:spLocks noGrp="1"/>
          </p:cNvSpPr>
          <p:nvPr>
            <p:ph type="ftr" sz="quarter" idx="11"/>
          </p:nvPr>
        </p:nvSpPr>
        <p:spPr/>
        <p:txBody>
          <a:bodyPr/>
          <a:lstStyle/>
          <a:p>
            <a:r>
              <a:rPr lang="en-US"/>
              <a:t>Group 16</a:t>
            </a:r>
          </a:p>
        </p:txBody>
      </p:sp>
      <p:sp>
        <p:nvSpPr>
          <p:cNvPr id="5" name="Slide Number Placeholder 4">
            <a:extLst>
              <a:ext uri="{FF2B5EF4-FFF2-40B4-BE49-F238E27FC236}">
                <a16:creationId xmlns:a16="http://schemas.microsoft.com/office/drawing/2014/main" id="{C36E0ACA-4890-085D-EF4E-F04EE67096E8}"/>
              </a:ext>
            </a:extLst>
          </p:cNvPr>
          <p:cNvSpPr>
            <a:spLocks noGrp="1"/>
          </p:cNvSpPr>
          <p:nvPr>
            <p:ph type="sldNum" sz="quarter" idx="12"/>
          </p:nvPr>
        </p:nvSpPr>
        <p:spPr/>
        <p:txBody>
          <a:bodyPr/>
          <a:lstStyle/>
          <a:p>
            <a:fld id="{4FAB73BC-B049-4115-A692-8D63A059BFB8}" type="slidenum">
              <a:rPr lang="en-US" dirty="0"/>
              <a:t>11</a:t>
            </a:fld>
            <a:endParaRPr lang="en-US"/>
          </a:p>
        </p:txBody>
      </p:sp>
      <p:sp>
        <p:nvSpPr>
          <p:cNvPr id="8" name="Title 1">
            <a:extLst>
              <a:ext uri="{FF2B5EF4-FFF2-40B4-BE49-F238E27FC236}">
                <a16:creationId xmlns:a16="http://schemas.microsoft.com/office/drawing/2014/main" id="{0BD6B657-DA30-8F13-8943-B2E140CD3BE5}"/>
              </a:ext>
            </a:extLst>
          </p:cNvPr>
          <p:cNvSpPr>
            <a:spLocks noGrp="1"/>
          </p:cNvSpPr>
          <p:nvPr>
            <p:ph type="title"/>
          </p:nvPr>
        </p:nvSpPr>
        <p:spPr>
          <a:xfrm>
            <a:off x="259566" y="307375"/>
            <a:ext cx="11675451" cy="705698"/>
          </a:xfrm>
        </p:spPr>
        <p:txBody>
          <a:bodyPr>
            <a:normAutofit/>
          </a:bodyPr>
          <a:lstStyle/>
          <a:p>
            <a:pPr algn="ctr"/>
            <a:r>
              <a:rPr lang="en-US" sz="4400" b="1">
                <a:solidFill>
                  <a:schemeClr val="accent1">
                    <a:lumMod val="50000"/>
                  </a:schemeClr>
                </a:solidFill>
                <a:ea typeface="Calibri Light"/>
                <a:cs typeface="Calibri Light"/>
              </a:rPr>
              <a:t>DATA PRE-PROCESSING &amp; POST- PROCESSING</a:t>
            </a:r>
          </a:p>
        </p:txBody>
      </p:sp>
    </p:spTree>
    <p:extLst>
      <p:ext uri="{BB962C8B-B14F-4D97-AF65-F5344CB8AC3E}">
        <p14:creationId xmlns:p14="http://schemas.microsoft.com/office/powerpoint/2010/main" val="264131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06D3-8717-5363-B011-A139BC823DB1}"/>
              </a:ext>
            </a:extLst>
          </p:cNvPr>
          <p:cNvSpPr>
            <a:spLocks noGrp="1"/>
          </p:cNvSpPr>
          <p:nvPr>
            <p:ph type="title"/>
          </p:nvPr>
        </p:nvSpPr>
        <p:spPr>
          <a:xfrm>
            <a:off x="777240" y="365125"/>
            <a:ext cx="10578148" cy="612337"/>
          </a:xfrm>
        </p:spPr>
        <p:txBody>
          <a:bodyPr>
            <a:normAutofit fontScale="90000"/>
          </a:bodyPr>
          <a:lstStyle/>
          <a:p>
            <a:pPr algn="ctr"/>
            <a:r>
              <a:rPr lang="en-US" sz="4900">
                <a:solidFill>
                  <a:schemeClr val="accent1">
                    <a:lumMod val="50000"/>
                  </a:schemeClr>
                </a:solidFill>
                <a:latin typeface="Calibri Light"/>
                <a:ea typeface="Calibri Light"/>
                <a:cs typeface="Calibri Light"/>
              </a:rPr>
              <a:t>NEURAL NETWORK  ARCHITECTURE</a:t>
            </a:r>
          </a:p>
        </p:txBody>
      </p:sp>
      <p:sp>
        <p:nvSpPr>
          <p:cNvPr id="8" name="Content Placeholder 7">
            <a:extLst>
              <a:ext uri="{FF2B5EF4-FFF2-40B4-BE49-F238E27FC236}">
                <a16:creationId xmlns:a16="http://schemas.microsoft.com/office/drawing/2014/main" id="{F53A1752-70F6-3385-898E-2412372AAAD1}"/>
              </a:ext>
            </a:extLst>
          </p:cNvPr>
          <p:cNvSpPr>
            <a:spLocks noGrp="1"/>
          </p:cNvSpPr>
          <p:nvPr>
            <p:ph sz="half" idx="2"/>
          </p:nvPr>
        </p:nvSpPr>
        <p:spPr>
          <a:xfrm>
            <a:off x="861322" y="1150469"/>
            <a:ext cx="5056001" cy="5180781"/>
          </a:xfrm>
        </p:spPr>
        <p:txBody>
          <a:bodyPr vert="horz" lIns="91440" tIns="45720" rIns="91440" bIns="45720" rtlCol="0" anchor="t">
            <a:normAutofit/>
          </a:bodyPr>
          <a:lstStyle/>
          <a:p>
            <a:pPr marL="0" indent="0" algn="just">
              <a:buNone/>
            </a:pPr>
            <a:endParaRPr lang="en-US" sz="1600">
              <a:solidFill>
                <a:schemeClr val="accent4">
                  <a:lumMod val="75000"/>
                </a:schemeClr>
              </a:solidFill>
              <a:latin typeface="Cambria"/>
              <a:ea typeface="Cambria"/>
              <a:cs typeface="Calibri Light"/>
            </a:endParaRPr>
          </a:p>
          <a:p>
            <a:pPr marL="457200" indent="-457200">
              <a:buFont typeface="Wingdings" pitchFamily="34" charset="0"/>
              <a:buChar char="Ø"/>
            </a:pPr>
            <a:r>
              <a:rPr lang="en-CA" sz="1800" err="1">
                <a:solidFill>
                  <a:schemeClr val="accent4">
                    <a:lumMod val="75000"/>
                  </a:schemeClr>
                </a:solidFill>
                <a:latin typeface="Cambria"/>
                <a:ea typeface="Cambria"/>
              </a:rPr>
              <a:t>R</a:t>
            </a:r>
            <a:r>
              <a:rPr lang="en-CA" sz="1800" err="1">
                <a:solidFill>
                  <a:schemeClr val="accent4">
                    <a:lumMod val="75000"/>
                  </a:schemeClr>
                </a:solidFill>
                <a:latin typeface="Cambria"/>
                <a:ea typeface="Cambria"/>
                <a:cs typeface="Arial"/>
              </a:rPr>
              <a:t>epeatVector</a:t>
            </a:r>
            <a:r>
              <a:rPr lang="en-CA" sz="1800">
                <a:solidFill>
                  <a:schemeClr val="accent4">
                    <a:lumMod val="75000"/>
                  </a:schemeClr>
                </a:solidFill>
                <a:latin typeface="Cambria"/>
                <a:ea typeface="Cambria"/>
                <a:cs typeface="Arial"/>
              </a:rPr>
              <a:t> Layer: Replicate the input across a specified number of times</a:t>
            </a:r>
            <a:endParaRPr lang="en-CA" sz="1800">
              <a:solidFill>
                <a:schemeClr val="accent4">
                  <a:lumMod val="75000"/>
                </a:schemeClr>
              </a:solidFill>
              <a:latin typeface="Cambria"/>
              <a:ea typeface="Cambria"/>
              <a:cs typeface="Calibri Light"/>
            </a:endParaRPr>
          </a:p>
          <a:p>
            <a:pPr marL="457200" indent="-457200">
              <a:buFont typeface="Wingdings" pitchFamily="34" charset="0"/>
              <a:buChar char="Ø"/>
            </a:pPr>
            <a:r>
              <a:rPr lang="en-CA" sz="1800" err="1">
                <a:solidFill>
                  <a:schemeClr val="accent4">
                    <a:lumMod val="75000"/>
                  </a:schemeClr>
                </a:solidFill>
                <a:latin typeface="Cambria"/>
                <a:ea typeface="Cambria"/>
              </a:rPr>
              <a:t>TimeDistributed</a:t>
            </a:r>
            <a:r>
              <a:rPr lang="en-CA" sz="1800">
                <a:solidFill>
                  <a:schemeClr val="accent4">
                    <a:lumMod val="75000"/>
                  </a:schemeClr>
                </a:solidFill>
                <a:latin typeface="Cambria"/>
                <a:ea typeface="Cambria"/>
              </a:rPr>
              <a:t> Layer: Handle the temporal nature of the data, capture dependencies across different time steps</a:t>
            </a:r>
          </a:p>
          <a:p>
            <a:pPr marL="457200" indent="-457200">
              <a:buFont typeface="Wingdings" pitchFamily="34" charset="0"/>
              <a:buChar char="Ø"/>
            </a:pPr>
            <a:r>
              <a:rPr lang="en-CA" sz="1800">
                <a:solidFill>
                  <a:schemeClr val="accent4">
                    <a:lumMod val="75000"/>
                  </a:schemeClr>
                </a:solidFill>
                <a:latin typeface="Cambria"/>
                <a:ea typeface="Cambria"/>
              </a:rPr>
              <a:t>Bidirectional LSTM layer: Processes sequences in both forward and backward directions, capturing richer temporal dependencies.</a:t>
            </a:r>
          </a:p>
          <a:p>
            <a:pPr marL="457200" indent="-457200">
              <a:buFont typeface="Wingdings" pitchFamily="34" charset="0"/>
              <a:buChar char="Ø"/>
            </a:pPr>
            <a:r>
              <a:rPr lang="en-CA" sz="1800">
                <a:solidFill>
                  <a:schemeClr val="accent4">
                    <a:lumMod val="75000"/>
                  </a:schemeClr>
                </a:solidFill>
                <a:latin typeface="Cambria"/>
                <a:ea typeface="Cambria"/>
              </a:rPr>
              <a:t>Dropout Layer: To have a better regularization on the model.</a:t>
            </a:r>
          </a:p>
          <a:p>
            <a:pPr marL="457200" indent="-457200">
              <a:buFont typeface="Wingdings" pitchFamily="34" charset="0"/>
              <a:buChar char="Ø"/>
            </a:pPr>
            <a:r>
              <a:rPr lang="en-CA" sz="1800" err="1">
                <a:solidFill>
                  <a:schemeClr val="accent4">
                    <a:lumMod val="75000"/>
                  </a:schemeClr>
                </a:solidFill>
                <a:latin typeface="Cambria"/>
                <a:ea typeface="Cambria"/>
              </a:rPr>
              <a:t>BatchNormalization</a:t>
            </a:r>
            <a:r>
              <a:rPr lang="en-CA" sz="1800">
                <a:solidFill>
                  <a:schemeClr val="accent4">
                    <a:lumMod val="75000"/>
                  </a:schemeClr>
                </a:solidFill>
                <a:latin typeface="Cambria"/>
                <a:ea typeface="Cambria"/>
              </a:rPr>
              <a:t> Layer: Improve the training stability and speed, and generalization performance.</a:t>
            </a:r>
          </a:p>
          <a:p>
            <a:pPr marL="457200" indent="-457200" algn="just">
              <a:buFont typeface="Wingdings" pitchFamily="34" charset="0"/>
              <a:buChar char="Ø"/>
            </a:pPr>
            <a:endParaRPr lang="en-CA" sz="1600">
              <a:solidFill>
                <a:schemeClr val="accent4">
                  <a:lumMod val="75000"/>
                </a:schemeClr>
              </a:solidFill>
              <a:latin typeface="Calibri Light"/>
              <a:ea typeface="Calibri Light"/>
              <a:cs typeface="Calibri Light"/>
            </a:endParaRPr>
          </a:p>
        </p:txBody>
      </p:sp>
      <p:sp>
        <p:nvSpPr>
          <p:cNvPr id="5" name="Slide Number Placeholder 4">
            <a:extLst>
              <a:ext uri="{FF2B5EF4-FFF2-40B4-BE49-F238E27FC236}">
                <a16:creationId xmlns:a16="http://schemas.microsoft.com/office/drawing/2014/main" id="{BF2803D8-02A3-F495-9B4B-86CDEB36E571}"/>
              </a:ext>
            </a:extLst>
          </p:cNvPr>
          <p:cNvSpPr>
            <a:spLocks noGrp="1"/>
          </p:cNvSpPr>
          <p:nvPr>
            <p:ph type="sldNum" sz="quarter" idx="12"/>
          </p:nvPr>
        </p:nvSpPr>
        <p:spPr>
          <a:xfrm>
            <a:off x="9094794" y="5786175"/>
            <a:ext cx="2926080" cy="1397039"/>
          </a:xfrm>
        </p:spPr>
        <p:txBody>
          <a:bodyPr/>
          <a:lstStyle/>
          <a:p>
            <a:fld id="{4FAB73BC-B049-4115-A692-8D63A059BFB8}" type="slidenum">
              <a:rPr lang="en-US" dirty="0"/>
              <a:t>12</a:t>
            </a:fld>
            <a:endParaRPr lang="en-US"/>
          </a:p>
        </p:txBody>
      </p:sp>
      <p:sp>
        <p:nvSpPr>
          <p:cNvPr id="3" name="Footer Placeholder 2">
            <a:extLst>
              <a:ext uri="{FF2B5EF4-FFF2-40B4-BE49-F238E27FC236}">
                <a16:creationId xmlns:a16="http://schemas.microsoft.com/office/drawing/2014/main" id="{7E05F731-523D-4968-17C3-B0F057866A5E}"/>
              </a:ext>
            </a:extLst>
          </p:cNvPr>
          <p:cNvSpPr>
            <a:spLocks noGrp="1"/>
          </p:cNvSpPr>
          <p:nvPr>
            <p:ph type="ftr" sz="quarter" idx="11"/>
          </p:nvPr>
        </p:nvSpPr>
        <p:spPr/>
        <p:txBody>
          <a:bodyPr/>
          <a:lstStyle/>
          <a:p>
            <a:r>
              <a:rPr lang="en-US"/>
              <a:t>Group 16</a:t>
            </a:r>
          </a:p>
        </p:txBody>
      </p:sp>
      <p:pic>
        <p:nvPicPr>
          <p:cNvPr id="7" name="Picture 6">
            <a:extLst>
              <a:ext uri="{FF2B5EF4-FFF2-40B4-BE49-F238E27FC236}">
                <a16:creationId xmlns:a16="http://schemas.microsoft.com/office/drawing/2014/main" id="{371103C1-BEAD-7231-CB41-66996224E462}"/>
              </a:ext>
            </a:extLst>
          </p:cNvPr>
          <p:cNvPicPr>
            <a:picLocks noChangeAspect="1"/>
          </p:cNvPicPr>
          <p:nvPr/>
        </p:nvPicPr>
        <p:blipFill>
          <a:blip r:embed="rId2"/>
          <a:stretch>
            <a:fillRect/>
          </a:stretch>
        </p:blipFill>
        <p:spPr>
          <a:xfrm>
            <a:off x="6363715" y="1099982"/>
            <a:ext cx="4486275" cy="5057775"/>
          </a:xfrm>
          <a:prstGeom prst="rect">
            <a:avLst/>
          </a:prstGeom>
        </p:spPr>
      </p:pic>
    </p:spTree>
    <p:extLst>
      <p:ext uri="{BB962C8B-B14F-4D97-AF65-F5344CB8AC3E}">
        <p14:creationId xmlns:p14="http://schemas.microsoft.com/office/powerpoint/2010/main" val="316893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06D3-8717-5363-B011-A139BC823DB1}"/>
              </a:ext>
            </a:extLst>
          </p:cNvPr>
          <p:cNvSpPr>
            <a:spLocks noGrp="1"/>
          </p:cNvSpPr>
          <p:nvPr>
            <p:ph type="title"/>
          </p:nvPr>
        </p:nvSpPr>
        <p:spPr>
          <a:xfrm>
            <a:off x="777240" y="365125"/>
            <a:ext cx="10578148" cy="612337"/>
          </a:xfrm>
        </p:spPr>
        <p:txBody>
          <a:bodyPr>
            <a:noAutofit/>
          </a:bodyPr>
          <a:lstStyle/>
          <a:p>
            <a:pPr algn="ctr"/>
            <a:r>
              <a:rPr lang="en-US" sz="2800">
                <a:solidFill>
                  <a:schemeClr val="accent1">
                    <a:lumMod val="50000"/>
                  </a:schemeClr>
                </a:solidFill>
                <a:latin typeface="Calibri Light"/>
                <a:ea typeface="Calibri Light"/>
                <a:cs typeface="Calibri Light"/>
              </a:rPr>
              <a:t>CONFIGURE AND TRAINING OF NEURAL NETWORK MODEL</a:t>
            </a:r>
          </a:p>
        </p:txBody>
      </p:sp>
      <p:pic>
        <p:nvPicPr>
          <p:cNvPr id="18" name="Picture 17">
            <a:extLst>
              <a:ext uri="{FF2B5EF4-FFF2-40B4-BE49-F238E27FC236}">
                <a16:creationId xmlns:a16="http://schemas.microsoft.com/office/drawing/2014/main" id="{832CF707-6A76-82FC-191B-13C0551E5B2B}"/>
              </a:ext>
            </a:extLst>
          </p:cNvPr>
          <p:cNvPicPr>
            <a:picLocks noChangeAspect="1"/>
          </p:cNvPicPr>
          <p:nvPr/>
        </p:nvPicPr>
        <p:blipFill>
          <a:blip r:embed="rId2"/>
          <a:stretch>
            <a:fillRect/>
          </a:stretch>
        </p:blipFill>
        <p:spPr>
          <a:xfrm>
            <a:off x="6192978" y="3440365"/>
            <a:ext cx="5141892" cy="3125615"/>
          </a:xfrm>
          <a:prstGeom prst="rect">
            <a:avLst/>
          </a:prstGeom>
        </p:spPr>
      </p:pic>
      <p:pic>
        <p:nvPicPr>
          <p:cNvPr id="19" name="Picture 18">
            <a:extLst>
              <a:ext uri="{FF2B5EF4-FFF2-40B4-BE49-F238E27FC236}">
                <a16:creationId xmlns:a16="http://schemas.microsoft.com/office/drawing/2014/main" id="{6BCAC942-8C3E-26F9-D3A0-C01F6F5EE9CF}"/>
              </a:ext>
            </a:extLst>
          </p:cNvPr>
          <p:cNvPicPr>
            <a:picLocks noChangeAspect="1"/>
          </p:cNvPicPr>
          <p:nvPr/>
        </p:nvPicPr>
        <p:blipFill>
          <a:blip r:embed="rId3"/>
          <a:stretch>
            <a:fillRect/>
          </a:stretch>
        </p:blipFill>
        <p:spPr>
          <a:xfrm>
            <a:off x="6192978" y="988827"/>
            <a:ext cx="5141892" cy="2412463"/>
          </a:xfrm>
          <a:prstGeom prst="rect">
            <a:avLst/>
          </a:prstGeom>
        </p:spPr>
      </p:pic>
      <p:sp>
        <p:nvSpPr>
          <p:cNvPr id="5" name="Content Placeholder 7">
            <a:extLst>
              <a:ext uri="{FF2B5EF4-FFF2-40B4-BE49-F238E27FC236}">
                <a16:creationId xmlns:a16="http://schemas.microsoft.com/office/drawing/2014/main" id="{8A374100-675D-6F33-B96F-93404377083A}"/>
              </a:ext>
            </a:extLst>
          </p:cNvPr>
          <p:cNvSpPr txBox="1">
            <a:spLocks/>
          </p:cNvSpPr>
          <p:nvPr/>
        </p:nvSpPr>
        <p:spPr>
          <a:xfrm>
            <a:off x="816705" y="1625039"/>
            <a:ext cx="5056001" cy="3633690"/>
          </a:xfrm>
          <a:prstGeom prst="rect">
            <a:avLst/>
          </a:prstGeom>
        </p:spPr>
        <p:txBody>
          <a:bodyPr vert="horz" lIns="91440" tIns="45720" rIns="91440" bIns="45720" rtlCol="0" anchor="t">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800" b="1">
              <a:solidFill>
                <a:schemeClr val="accent4">
                  <a:lumMod val="75000"/>
                </a:schemeClr>
              </a:solidFill>
              <a:cs typeface="Calibri Light"/>
            </a:endParaRPr>
          </a:p>
          <a:p>
            <a:pPr marL="457200" indent="-457200">
              <a:buFont typeface="Wingdings" pitchFamily="34" charset="0"/>
              <a:buChar char="Ø"/>
            </a:pPr>
            <a:r>
              <a:rPr lang="en-CA" sz="1800" b="1">
                <a:solidFill>
                  <a:schemeClr val="accent4">
                    <a:lumMod val="75000"/>
                  </a:schemeClr>
                </a:solidFill>
                <a:ea typeface="+mn-lt"/>
                <a:cs typeface="+mn-lt"/>
              </a:rPr>
              <a:t>Evaluate Training and Validation Dataset</a:t>
            </a:r>
          </a:p>
          <a:p>
            <a:pPr marL="457200" indent="-457200">
              <a:buFont typeface="Wingdings" pitchFamily="34" charset="0"/>
              <a:buChar char="Ø"/>
            </a:pPr>
            <a:r>
              <a:rPr lang="en-CA" sz="1800" b="1">
                <a:solidFill>
                  <a:schemeClr val="accent4">
                    <a:lumMod val="75000"/>
                  </a:schemeClr>
                </a:solidFill>
                <a:ea typeface="+mn-lt"/>
                <a:cs typeface="+mn-lt"/>
              </a:rPr>
              <a:t>Use Adam as the optimizer</a:t>
            </a:r>
          </a:p>
          <a:p>
            <a:pPr marL="457200" indent="-457200">
              <a:buFont typeface="Wingdings" pitchFamily="34" charset="0"/>
              <a:buChar char="Ø"/>
            </a:pPr>
            <a:r>
              <a:rPr lang="en-CA" sz="1800" b="1">
                <a:solidFill>
                  <a:schemeClr val="accent4">
                    <a:lumMod val="75000"/>
                  </a:schemeClr>
                </a:solidFill>
                <a:ea typeface="+mn-lt"/>
                <a:cs typeface="+mn-lt"/>
              </a:rPr>
              <a:t>Implement </a:t>
            </a:r>
            <a:r>
              <a:rPr lang="en-CA" sz="1800" b="1" err="1">
                <a:solidFill>
                  <a:schemeClr val="accent4">
                    <a:lumMod val="75000"/>
                  </a:schemeClr>
                </a:solidFill>
                <a:ea typeface="+mn-lt"/>
                <a:cs typeface="+mn-lt"/>
              </a:rPr>
              <a:t>MeanSquaredError</a:t>
            </a:r>
            <a:r>
              <a:rPr lang="en-CA" sz="1800" b="1">
                <a:solidFill>
                  <a:schemeClr val="accent4">
                    <a:lumMod val="75000"/>
                  </a:schemeClr>
                </a:solidFill>
                <a:ea typeface="+mn-lt"/>
                <a:cs typeface="+mn-lt"/>
              </a:rPr>
              <a:t> and </a:t>
            </a:r>
            <a:r>
              <a:rPr lang="en-CA" sz="1800" b="1" err="1">
                <a:solidFill>
                  <a:schemeClr val="accent4">
                    <a:lumMod val="75000"/>
                  </a:schemeClr>
                </a:solidFill>
                <a:ea typeface="+mn-lt"/>
                <a:cs typeface="+mn-lt"/>
              </a:rPr>
              <a:t>BinaryCrossentropy</a:t>
            </a:r>
            <a:r>
              <a:rPr lang="en-CA" sz="1800" b="1">
                <a:solidFill>
                  <a:schemeClr val="accent4">
                    <a:lumMod val="75000"/>
                  </a:schemeClr>
                </a:solidFill>
                <a:ea typeface="+mn-lt"/>
                <a:cs typeface="+mn-lt"/>
              </a:rPr>
              <a:t> as loss functions for regression and classification tasks respectively</a:t>
            </a:r>
            <a:endParaRPr lang="en-US" sz="1800">
              <a:solidFill>
                <a:schemeClr val="accent4">
                  <a:lumMod val="75000"/>
                </a:schemeClr>
              </a:solidFill>
              <a:ea typeface="+mn-lt"/>
              <a:cs typeface="+mn-lt"/>
            </a:endParaRPr>
          </a:p>
          <a:p>
            <a:pPr marL="457200" indent="-457200">
              <a:buFont typeface="Wingdings" pitchFamily="34" charset="0"/>
              <a:buChar char="Ø"/>
            </a:pPr>
            <a:r>
              <a:rPr lang="en-US" sz="1800" b="1">
                <a:solidFill>
                  <a:schemeClr val="accent4">
                    <a:lumMod val="75000"/>
                  </a:schemeClr>
                </a:solidFill>
                <a:ea typeface="+mn-lt"/>
                <a:cs typeface="+mn-lt"/>
              </a:rPr>
              <a:t>Use MAE and Accuracy as metrics for regression and classification tasks respectively</a:t>
            </a:r>
            <a:endParaRPr lang="en-US" sz="1800">
              <a:solidFill>
                <a:schemeClr val="accent4">
                  <a:lumMod val="75000"/>
                </a:schemeClr>
              </a:solidFill>
              <a:ea typeface="+mn-lt"/>
              <a:cs typeface="+mn-lt"/>
            </a:endParaRPr>
          </a:p>
          <a:p>
            <a:pPr marL="457200" indent="-457200">
              <a:buFont typeface="Wingdings" pitchFamily="34" charset="0"/>
              <a:buChar char="Ø"/>
            </a:pPr>
            <a:r>
              <a:rPr lang="en-US" sz="1800" b="1">
                <a:solidFill>
                  <a:schemeClr val="accent4">
                    <a:lumMod val="75000"/>
                  </a:schemeClr>
                </a:solidFill>
                <a:ea typeface="+mn-lt"/>
                <a:cs typeface="+mn-lt"/>
              </a:rPr>
              <a:t>Use Early stopping to prevent overfitting</a:t>
            </a:r>
            <a:endParaRPr lang="en-US" sz="1800">
              <a:solidFill>
                <a:schemeClr val="accent4">
                  <a:lumMod val="75000"/>
                </a:schemeClr>
              </a:solidFill>
              <a:ea typeface="+mn-lt"/>
              <a:cs typeface="+mn-lt"/>
            </a:endParaRPr>
          </a:p>
          <a:p>
            <a:pPr marL="457200" indent="-457200">
              <a:buFont typeface="Wingdings" pitchFamily="34" charset="0"/>
              <a:buChar char="Ø"/>
            </a:pPr>
            <a:r>
              <a:rPr lang="en-CA" sz="1800" b="1">
                <a:solidFill>
                  <a:schemeClr val="accent4">
                    <a:lumMod val="75000"/>
                  </a:schemeClr>
                </a:solidFill>
                <a:ea typeface="+mn-lt"/>
                <a:cs typeface="+mn-lt"/>
              </a:rPr>
              <a:t>Use Learning Curve to access the training process</a:t>
            </a:r>
            <a:endParaRPr lang="en-US" sz="1800">
              <a:solidFill>
                <a:schemeClr val="accent4">
                  <a:lumMod val="75000"/>
                </a:schemeClr>
              </a:solidFill>
              <a:ea typeface="+mn-lt"/>
              <a:cs typeface="+mn-lt"/>
            </a:endParaRPr>
          </a:p>
        </p:txBody>
      </p:sp>
      <p:sp>
        <p:nvSpPr>
          <p:cNvPr id="3" name="Slide Number Placeholder 2">
            <a:extLst>
              <a:ext uri="{FF2B5EF4-FFF2-40B4-BE49-F238E27FC236}">
                <a16:creationId xmlns:a16="http://schemas.microsoft.com/office/drawing/2014/main" id="{AB5FF5B8-36AA-28A6-3ADE-C3E0D176BFA5}"/>
              </a:ext>
            </a:extLst>
          </p:cNvPr>
          <p:cNvSpPr>
            <a:spLocks noGrp="1"/>
          </p:cNvSpPr>
          <p:nvPr>
            <p:ph type="sldNum" sz="quarter" idx="12"/>
          </p:nvPr>
        </p:nvSpPr>
        <p:spPr>
          <a:xfrm>
            <a:off x="9265242" y="5816254"/>
            <a:ext cx="2926080" cy="1397039"/>
          </a:xfrm>
        </p:spPr>
        <p:txBody>
          <a:bodyPr/>
          <a:lstStyle/>
          <a:p>
            <a:fld id="{4FAB73BC-B049-4115-A692-8D63A059BFB8}" type="slidenum">
              <a:rPr lang="en-US" dirty="0"/>
              <a:t>13</a:t>
            </a:fld>
            <a:endParaRPr lang="en-US"/>
          </a:p>
        </p:txBody>
      </p:sp>
    </p:spTree>
    <p:extLst>
      <p:ext uri="{BB962C8B-B14F-4D97-AF65-F5344CB8AC3E}">
        <p14:creationId xmlns:p14="http://schemas.microsoft.com/office/powerpoint/2010/main" val="118081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70A4D-DCB8-DBF9-9A26-FC046F989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ACC51-3722-AA61-F9C3-5637B4AD433A}"/>
              </a:ext>
            </a:extLst>
          </p:cNvPr>
          <p:cNvSpPr>
            <a:spLocks noGrp="1"/>
          </p:cNvSpPr>
          <p:nvPr>
            <p:ph type="title"/>
          </p:nvPr>
        </p:nvSpPr>
        <p:spPr>
          <a:xfrm>
            <a:off x="777240" y="365125"/>
            <a:ext cx="10578148" cy="612337"/>
          </a:xfrm>
        </p:spPr>
        <p:txBody>
          <a:bodyPr>
            <a:noAutofit/>
          </a:bodyPr>
          <a:lstStyle/>
          <a:p>
            <a:pPr algn="ctr"/>
            <a:r>
              <a:rPr lang="en-US" sz="4400" b="1">
                <a:solidFill>
                  <a:schemeClr val="accent1">
                    <a:lumMod val="50000"/>
                  </a:schemeClr>
                </a:solidFill>
                <a:latin typeface="Calibri Light"/>
                <a:ea typeface="Calibri Light"/>
                <a:cs typeface="Calibri Light"/>
              </a:rPr>
              <a:t>EVALUATION OF NEURAL NETWORK MODEL</a:t>
            </a:r>
          </a:p>
        </p:txBody>
      </p:sp>
      <p:sp>
        <p:nvSpPr>
          <p:cNvPr id="8" name="Content Placeholder 7">
            <a:extLst>
              <a:ext uri="{FF2B5EF4-FFF2-40B4-BE49-F238E27FC236}">
                <a16:creationId xmlns:a16="http://schemas.microsoft.com/office/drawing/2014/main" id="{6445D9DF-2338-4AF8-90AA-1EC8383B2406}"/>
              </a:ext>
            </a:extLst>
          </p:cNvPr>
          <p:cNvSpPr>
            <a:spLocks noGrp="1"/>
          </p:cNvSpPr>
          <p:nvPr>
            <p:ph sz="half" idx="2"/>
          </p:nvPr>
        </p:nvSpPr>
        <p:spPr>
          <a:xfrm>
            <a:off x="686911" y="1241890"/>
            <a:ext cx="11492181" cy="475207"/>
          </a:xfrm>
        </p:spPr>
        <p:txBody>
          <a:bodyPr vert="horz" lIns="91440" tIns="45720" rIns="91440" bIns="45720" rtlCol="0" anchor="t">
            <a:normAutofit/>
          </a:bodyPr>
          <a:lstStyle/>
          <a:p>
            <a:pPr algn="ctr">
              <a:buFont typeface="Wingdings" pitchFamily="34" charset="0"/>
              <a:buChar char="ü"/>
            </a:pPr>
            <a:r>
              <a:rPr lang="en-US" sz="1800" b="1">
                <a:solidFill>
                  <a:schemeClr val="accent4">
                    <a:lumMod val="75000"/>
                  </a:schemeClr>
                </a:solidFill>
                <a:latin typeface="Cambria"/>
                <a:ea typeface="Cambria"/>
                <a:cs typeface="Calibri Light"/>
              </a:rPr>
              <a:t>Hyperparameters implemented during model training</a:t>
            </a:r>
          </a:p>
          <a:p>
            <a:pPr marL="0" indent="0" algn="ctr">
              <a:buNone/>
            </a:pPr>
            <a:endParaRPr lang="en-US" sz="1800" b="1">
              <a:solidFill>
                <a:schemeClr val="accent4">
                  <a:lumMod val="75000"/>
                </a:schemeClr>
              </a:solidFill>
              <a:cs typeface="Calibri Light"/>
            </a:endParaRPr>
          </a:p>
          <a:p>
            <a:pPr marL="0" indent="0" algn="ctr">
              <a:buNone/>
            </a:pPr>
            <a:endParaRPr lang="en-US" sz="1800" b="1">
              <a:solidFill>
                <a:schemeClr val="accent4">
                  <a:lumMod val="75000"/>
                </a:schemeClr>
              </a:solidFill>
              <a:cs typeface="Calibri Light"/>
            </a:endParaRPr>
          </a:p>
        </p:txBody>
      </p:sp>
      <p:sp>
        <p:nvSpPr>
          <p:cNvPr id="5" name="Footer Placeholder 4">
            <a:extLst>
              <a:ext uri="{FF2B5EF4-FFF2-40B4-BE49-F238E27FC236}">
                <a16:creationId xmlns:a16="http://schemas.microsoft.com/office/drawing/2014/main" id="{A4196A3D-FBC8-0CF0-57DE-F127BFEB87BD}"/>
              </a:ext>
            </a:extLst>
          </p:cNvPr>
          <p:cNvSpPr>
            <a:spLocks noGrp="1"/>
          </p:cNvSpPr>
          <p:nvPr>
            <p:ph type="ftr" sz="quarter" idx="11"/>
          </p:nvPr>
        </p:nvSpPr>
        <p:spPr/>
        <p:txBody>
          <a:bodyPr/>
          <a:lstStyle/>
          <a:p>
            <a:r>
              <a:rPr lang="en-US"/>
              <a:t>Group 16</a:t>
            </a:r>
          </a:p>
        </p:txBody>
      </p:sp>
      <p:sp>
        <p:nvSpPr>
          <p:cNvPr id="7" name="Slide Number Placeholder 6">
            <a:extLst>
              <a:ext uri="{FF2B5EF4-FFF2-40B4-BE49-F238E27FC236}">
                <a16:creationId xmlns:a16="http://schemas.microsoft.com/office/drawing/2014/main" id="{18B63BCC-3BC6-8303-5A23-B36AA2ACED86}"/>
              </a:ext>
            </a:extLst>
          </p:cNvPr>
          <p:cNvSpPr>
            <a:spLocks noGrp="1"/>
          </p:cNvSpPr>
          <p:nvPr>
            <p:ph type="sldNum" sz="quarter" idx="12"/>
          </p:nvPr>
        </p:nvSpPr>
        <p:spPr/>
        <p:txBody>
          <a:bodyPr/>
          <a:lstStyle/>
          <a:p>
            <a:fld id="{4FAB73BC-B049-4115-A692-8D63A059BFB8}" type="slidenum">
              <a:rPr lang="en-US" dirty="0"/>
              <a:t>14</a:t>
            </a:fld>
            <a:endParaRPr lang="en-US"/>
          </a:p>
        </p:txBody>
      </p:sp>
      <p:graphicFrame>
        <p:nvGraphicFramePr>
          <p:cNvPr id="4" name="Table 3">
            <a:extLst>
              <a:ext uri="{FF2B5EF4-FFF2-40B4-BE49-F238E27FC236}">
                <a16:creationId xmlns:a16="http://schemas.microsoft.com/office/drawing/2014/main" id="{87AC07AB-7D5B-790C-ECC9-471F756D148A}"/>
              </a:ext>
            </a:extLst>
          </p:cNvPr>
          <p:cNvGraphicFramePr>
            <a:graphicFrameLocks noGrp="1"/>
          </p:cNvGraphicFramePr>
          <p:nvPr>
            <p:extLst>
              <p:ext uri="{D42A27DB-BD31-4B8C-83A1-F6EECF244321}">
                <p14:modId xmlns:p14="http://schemas.microsoft.com/office/powerpoint/2010/main" val="1390031691"/>
              </p:ext>
            </p:extLst>
          </p:nvPr>
        </p:nvGraphicFramePr>
        <p:xfrm>
          <a:off x="1523999" y="1720272"/>
          <a:ext cx="9190464" cy="741679"/>
        </p:xfrm>
        <a:graphic>
          <a:graphicData uri="http://schemas.openxmlformats.org/drawingml/2006/table">
            <a:tbl>
              <a:tblPr firstRow="1" bandRow="1">
                <a:tableStyleId>{5C22544A-7EE6-4342-B048-85BDC9FD1C3A}</a:tableStyleId>
              </a:tblPr>
              <a:tblGrid>
                <a:gridCol w="1838093">
                  <a:extLst>
                    <a:ext uri="{9D8B030D-6E8A-4147-A177-3AD203B41FA5}">
                      <a16:colId xmlns:a16="http://schemas.microsoft.com/office/drawing/2014/main" val="2285237159"/>
                    </a:ext>
                  </a:extLst>
                </a:gridCol>
                <a:gridCol w="1838093">
                  <a:extLst>
                    <a:ext uri="{9D8B030D-6E8A-4147-A177-3AD203B41FA5}">
                      <a16:colId xmlns:a16="http://schemas.microsoft.com/office/drawing/2014/main" val="2145239953"/>
                    </a:ext>
                  </a:extLst>
                </a:gridCol>
                <a:gridCol w="2122217">
                  <a:extLst>
                    <a:ext uri="{9D8B030D-6E8A-4147-A177-3AD203B41FA5}">
                      <a16:colId xmlns:a16="http://schemas.microsoft.com/office/drawing/2014/main" val="2607247395"/>
                    </a:ext>
                  </a:extLst>
                </a:gridCol>
                <a:gridCol w="1553968">
                  <a:extLst>
                    <a:ext uri="{9D8B030D-6E8A-4147-A177-3AD203B41FA5}">
                      <a16:colId xmlns:a16="http://schemas.microsoft.com/office/drawing/2014/main" val="2306147896"/>
                    </a:ext>
                  </a:extLst>
                </a:gridCol>
                <a:gridCol w="1838093">
                  <a:extLst>
                    <a:ext uri="{9D8B030D-6E8A-4147-A177-3AD203B41FA5}">
                      <a16:colId xmlns:a16="http://schemas.microsoft.com/office/drawing/2014/main" val="679781243"/>
                    </a:ext>
                  </a:extLst>
                </a:gridCol>
              </a:tblGrid>
              <a:tr h="370839">
                <a:tc>
                  <a:txBody>
                    <a:bodyPr/>
                    <a:lstStyle/>
                    <a:p>
                      <a:r>
                        <a:rPr lang="en-US" err="1"/>
                        <a:t>N_steps_in</a:t>
                      </a:r>
                    </a:p>
                  </a:txBody>
                  <a:tcPr/>
                </a:tc>
                <a:tc>
                  <a:txBody>
                    <a:bodyPr/>
                    <a:lstStyle/>
                    <a:p>
                      <a:r>
                        <a:rPr lang="en-US" err="1"/>
                        <a:t>N_steps_out</a:t>
                      </a:r>
                    </a:p>
                  </a:txBody>
                  <a:tcPr/>
                </a:tc>
                <a:tc>
                  <a:txBody>
                    <a:bodyPr/>
                    <a:lstStyle/>
                    <a:p>
                      <a:r>
                        <a:rPr lang="en-US"/>
                        <a:t>Train/</a:t>
                      </a:r>
                      <a:r>
                        <a:rPr lang="en-US" err="1"/>
                        <a:t>val</a:t>
                      </a:r>
                      <a:r>
                        <a:rPr lang="en-US"/>
                        <a:t>/test sizes</a:t>
                      </a:r>
                    </a:p>
                  </a:txBody>
                  <a:tcPr/>
                </a:tc>
                <a:tc>
                  <a:txBody>
                    <a:bodyPr/>
                    <a:lstStyle/>
                    <a:p>
                      <a:r>
                        <a:rPr lang="en-US" err="1"/>
                        <a:t>Batch_size</a:t>
                      </a:r>
                    </a:p>
                  </a:txBody>
                  <a:tcPr/>
                </a:tc>
                <a:tc>
                  <a:txBody>
                    <a:bodyPr/>
                    <a:lstStyle/>
                    <a:p>
                      <a:r>
                        <a:rPr lang="en-US"/>
                        <a:t>Learning Rate</a:t>
                      </a:r>
                    </a:p>
                  </a:txBody>
                  <a:tcPr/>
                </a:tc>
                <a:extLst>
                  <a:ext uri="{0D108BD9-81ED-4DB2-BD59-A6C34878D82A}">
                    <a16:rowId xmlns:a16="http://schemas.microsoft.com/office/drawing/2014/main" val="598551224"/>
                  </a:ext>
                </a:extLst>
              </a:tr>
              <a:tr h="370840">
                <a:tc>
                  <a:txBody>
                    <a:bodyPr/>
                    <a:lstStyle/>
                    <a:p>
                      <a:r>
                        <a:rPr lang="en-US"/>
                        <a:t>24 * 7</a:t>
                      </a:r>
                    </a:p>
                  </a:txBody>
                  <a:tcPr/>
                </a:tc>
                <a:tc>
                  <a:txBody>
                    <a:bodyPr/>
                    <a:lstStyle/>
                    <a:p>
                      <a:r>
                        <a:rPr lang="en-US"/>
                        <a:t>24 / 4</a:t>
                      </a:r>
                    </a:p>
                  </a:txBody>
                  <a:tcPr/>
                </a:tc>
                <a:tc>
                  <a:txBody>
                    <a:bodyPr/>
                    <a:lstStyle/>
                    <a:p>
                      <a:r>
                        <a:rPr lang="en-US"/>
                        <a:t>70%  - 15% - 15%</a:t>
                      </a:r>
                    </a:p>
                  </a:txBody>
                  <a:tcPr/>
                </a:tc>
                <a:tc>
                  <a:txBody>
                    <a:bodyPr/>
                    <a:lstStyle/>
                    <a:p>
                      <a:r>
                        <a:rPr lang="en-US"/>
                        <a:t>24 * 90</a:t>
                      </a:r>
                    </a:p>
                  </a:txBody>
                  <a:tcPr/>
                </a:tc>
                <a:tc>
                  <a:txBody>
                    <a:bodyPr/>
                    <a:lstStyle/>
                    <a:p>
                      <a:r>
                        <a:rPr lang="en-US"/>
                        <a:t>5e-5</a:t>
                      </a:r>
                    </a:p>
                  </a:txBody>
                  <a:tcPr/>
                </a:tc>
                <a:extLst>
                  <a:ext uri="{0D108BD9-81ED-4DB2-BD59-A6C34878D82A}">
                    <a16:rowId xmlns:a16="http://schemas.microsoft.com/office/drawing/2014/main" val="377697229"/>
                  </a:ext>
                </a:extLst>
              </a:tr>
            </a:tbl>
          </a:graphicData>
        </a:graphic>
      </p:graphicFrame>
      <p:sp>
        <p:nvSpPr>
          <p:cNvPr id="9" name="Content Placeholder 7">
            <a:extLst>
              <a:ext uri="{FF2B5EF4-FFF2-40B4-BE49-F238E27FC236}">
                <a16:creationId xmlns:a16="http://schemas.microsoft.com/office/drawing/2014/main" id="{F6FDA96F-008C-0B29-D9C3-D46169910906}"/>
              </a:ext>
            </a:extLst>
          </p:cNvPr>
          <p:cNvSpPr txBox="1">
            <a:spLocks/>
          </p:cNvSpPr>
          <p:nvPr/>
        </p:nvSpPr>
        <p:spPr>
          <a:xfrm>
            <a:off x="683163" y="2746812"/>
            <a:ext cx="11281698" cy="46970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algn="ctr">
              <a:buFont typeface="Wingdings" pitchFamily="34" charset="0"/>
              <a:buChar char="ü"/>
            </a:pPr>
            <a:r>
              <a:rPr lang="en-US" sz="1800" b="1">
                <a:solidFill>
                  <a:schemeClr val="accent4">
                    <a:lumMod val="75000"/>
                  </a:schemeClr>
                </a:solidFill>
                <a:latin typeface="Cambria"/>
                <a:ea typeface="Cambria"/>
                <a:cs typeface="Calibri Light"/>
              </a:rPr>
              <a:t>Training result</a:t>
            </a:r>
            <a:endParaRPr lang="en-US">
              <a:solidFill>
                <a:schemeClr val="accent4">
                  <a:lumMod val="75000"/>
                </a:schemeClr>
              </a:solidFill>
              <a:latin typeface="Cambria"/>
              <a:ea typeface="Cambria"/>
              <a:cs typeface="Calibri Light" panose="020F0302020204030204"/>
            </a:endParaRPr>
          </a:p>
          <a:p>
            <a:pPr marL="0" indent="0" algn="ctr">
              <a:buFont typeface="Arial" pitchFamily="34" charset="0"/>
              <a:buNone/>
            </a:pPr>
            <a:endParaRPr lang="en-US" sz="1800" b="1">
              <a:solidFill>
                <a:schemeClr val="accent4">
                  <a:lumMod val="75000"/>
                </a:schemeClr>
              </a:solidFill>
              <a:cs typeface="Calibri Light"/>
            </a:endParaRPr>
          </a:p>
          <a:p>
            <a:pPr marL="0" indent="0" algn="ctr">
              <a:buFont typeface="Arial" pitchFamily="34" charset="0"/>
              <a:buNone/>
            </a:pPr>
            <a:endParaRPr lang="en-US" sz="1800" b="1">
              <a:solidFill>
                <a:schemeClr val="accent4">
                  <a:lumMod val="75000"/>
                </a:schemeClr>
              </a:solidFill>
              <a:cs typeface="Calibri Light"/>
            </a:endParaRPr>
          </a:p>
        </p:txBody>
      </p:sp>
      <p:graphicFrame>
        <p:nvGraphicFramePr>
          <p:cNvPr id="10" name="Table 9">
            <a:extLst>
              <a:ext uri="{FF2B5EF4-FFF2-40B4-BE49-F238E27FC236}">
                <a16:creationId xmlns:a16="http://schemas.microsoft.com/office/drawing/2014/main" id="{9415A04D-8013-364F-2348-972A0486D1D8}"/>
              </a:ext>
            </a:extLst>
          </p:cNvPr>
          <p:cNvGraphicFramePr>
            <a:graphicFrameLocks noGrp="1"/>
          </p:cNvGraphicFramePr>
          <p:nvPr>
            <p:extLst>
              <p:ext uri="{D42A27DB-BD31-4B8C-83A1-F6EECF244321}">
                <p14:modId xmlns:p14="http://schemas.microsoft.com/office/powerpoint/2010/main" val="3244100917"/>
              </p:ext>
            </p:extLst>
          </p:nvPr>
        </p:nvGraphicFramePr>
        <p:xfrm>
          <a:off x="1523999" y="3222317"/>
          <a:ext cx="9156545" cy="741679"/>
        </p:xfrm>
        <a:graphic>
          <a:graphicData uri="http://schemas.openxmlformats.org/drawingml/2006/table">
            <a:tbl>
              <a:tblPr firstRow="1" bandRow="1">
                <a:tableStyleId>{5C22544A-7EE6-4342-B048-85BDC9FD1C3A}</a:tableStyleId>
              </a:tblPr>
              <a:tblGrid>
                <a:gridCol w="1099277">
                  <a:extLst>
                    <a:ext uri="{9D8B030D-6E8A-4147-A177-3AD203B41FA5}">
                      <a16:colId xmlns:a16="http://schemas.microsoft.com/office/drawing/2014/main" val="2285237159"/>
                    </a:ext>
                  </a:extLst>
                </a:gridCol>
                <a:gridCol w="1911245">
                  <a:extLst>
                    <a:ext uri="{9D8B030D-6E8A-4147-A177-3AD203B41FA5}">
                      <a16:colId xmlns:a16="http://schemas.microsoft.com/office/drawing/2014/main" val="2145239953"/>
                    </a:ext>
                  </a:extLst>
                </a:gridCol>
                <a:gridCol w="1752585">
                  <a:extLst>
                    <a:ext uri="{9D8B030D-6E8A-4147-A177-3AD203B41FA5}">
                      <a16:colId xmlns:a16="http://schemas.microsoft.com/office/drawing/2014/main" val="2607247395"/>
                    </a:ext>
                  </a:extLst>
                </a:gridCol>
                <a:gridCol w="2203827">
                  <a:extLst>
                    <a:ext uri="{9D8B030D-6E8A-4147-A177-3AD203B41FA5}">
                      <a16:colId xmlns:a16="http://schemas.microsoft.com/office/drawing/2014/main" val="2306147896"/>
                    </a:ext>
                  </a:extLst>
                </a:gridCol>
                <a:gridCol w="2189611">
                  <a:extLst>
                    <a:ext uri="{9D8B030D-6E8A-4147-A177-3AD203B41FA5}">
                      <a16:colId xmlns:a16="http://schemas.microsoft.com/office/drawing/2014/main" val="679781243"/>
                    </a:ext>
                  </a:extLst>
                </a:gridCol>
              </a:tblGrid>
              <a:tr h="370839">
                <a:tc>
                  <a:txBody>
                    <a:bodyPr/>
                    <a:lstStyle/>
                    <a:p>
                      <a:pPr lvl="0">
                        <a:buNone/>
                      </a:pPr>
                      <a:r>
                        <a:rPr lang="en-US"/>
                        <a:t>Loss</a:t>
                      </a:r>
                      <a:endParaRPr lang="en-US" err="1"/>
                    </a:p>
                  </a:txBody>
                  <a:tcPr/>
                </a:tc>
                <a:tc>
                  <a:txBody>
                    <a:bodyPr/>
                    <a:lstStyle/>
                    <a:p>
                      <a:pPr lvl="0">
                        <a:buNone/>
                      </a:pPr>
                      <a:r>
                        <a:rPr lang="en-US" err="1"/>
                        <a:t>Cls_out_accuracy</a:t>
                      </a:r>
                    </a:p>
                  </a:txBody>
                  <a:tcPr/>
                </a:tc>
                <a:tc>
                  <a:txBody>
                    <a:bodyPr/>
                    <a:lstStyle/>
                    <a:p>
                      <a:pPr lvl="0">
                        <a:buNone/>
                      </a:pPr>
                      <a:r>
                        <a:rPr lang="en-US" err="1"/>
                        <a:t>Reg_out_loss</a:t>
                      </a:r>
                    </a:p>
                  </a:txBody>
                  <a:tcPr/>
                </a:tc>
                <a:tc>
                  <a:txBody>
                    <a:bodyPr/>
                    <a:lstStyle/>
                    <a:p>
                      <a:pPr lvl="0">
                        <a:buNone/>
                      </a:pPr>
                      <a:r>
                        <a:rPr lang="en-US" err="1"/>
                        <a:t>Val_reg_out_loss</a:t>
                      </a:r>
                    </a:p>
                  </a:txBody>
                  <a:tcPr/>
                </a:tc>
                <a:tc>
                  <a:txBody>
                    <a:bodyPr/>
                    <a:lstStyle/>
                    <a:p>
                      <a:pPr lvl="0">
                        <a:buNone/>
                      </a:pPr>
                      <a:r>
                        <a:rPr lang="en-US" err="1"/>
                        <a:t>Val_cls_out_accuracy</a:t>
                      </a:r>
                    </a:p>
                  </a:txBody>
                  <a:tcPr/>
                </a:tc>
                <a:extLst>
                  <a:ext uri="{0D108BD9-81ED-4DB2-BD59-A6C34878D82A}">
                    <a16:rowId xmlns:a16="http://schemas.microsoft.com/office/drawing/2014/main" val="598551224"/>
                  </a:ext>
                </a:extLst>
              </a:tr>
              <a:tr h="370840">
                <a:tc>
                  <a:txBody>
                    <a:bodyPr/>
                    <a:lstStyle/>
                    <a:p>
                      <a:pPr lvl="0">
                        <a:buNone/>
                      </a:pPr>
                      <a:r>
                        <a:rPr lang="en-US"/>
                        <a:t>0.3218</a:t>
                      </a:r>
                    </a:p>
                  </a:txBody>
                  <a:tcPr/>
                </a:tc>
                <a:tc>
                  <a:txBody>
                    <a:bodyPr/>
                    <a:lstStyle/>
                    <a:p>
                      <a:pPr lvl="0">
                        <a:buNone/>
                      </a:pPr>
                      <a:r>
                        <a:rPr lang="en-US"/>
                        <a:t>0.8208</a:t>
                      </a:r>
                    </a:p>
                  </a:txBody>
                  <a:tcPr/>
                </a:tc>
                <a:tc>
                  <a:txBody>
                    <a:bodyPr/>
                    <a:lstStyle/>
                    <a:p>
                      <a:r>
                        <a:rPr lang="en-US"/>
                        <a:t>0.0081</a:t>
                      </a:r>
                    </a:p>
                  </a:txBody>
                  <a:tcPr/>
                </a:tc>
                <a:tc>
                  <a:txBody>
                    <a:bodyPr/>
                    <a:lstStyle/>
                    <a:p>
                      <a:r>
                        <a:rPr lang="en-US"/>
                        <a:t>0.8090</a:t>
                      </a:r>
                    </a:p>
                  </a:txBody>
                  <a:tcPr/>
                </a:tc>
                <a:tc>
                  <a:txBody>
                    <a:bodyPr/>
                    <a:lstStyle/>
                    <a:p>
                      <a:r>
                        <a:rPr lang="en-US"/>
                        <a:t>0.0041</a:t>
                      </a:r>
                    </a:p>
                  </a:txBody>
                  <a:tcPr/>
                </a:tc>
                <a:extLst>
                  <a:ext uri="{0D108BD9-81ED-4DB2-BD59-A6C34878D82A}">
                    <a16:rowId xmlns:a16="http://schemas.microsoft.com/office/drawing/2014/main" val="377697229"/>
                  </a:ext>
                </a:extLst>
              </a:tr>
            </a:tbl>
          </a:graphicData>
        </a:graphic>
      </p:graphicFrame>
      <p:sp>
        <p:nvSpPr>
          <p:cNvPr id="12" name="Content Placeholder 7">
            <a:extLst>
              <a:ext uri="{FF2B5EF4-FFF2-40B4-BE49-F238E27FC236}">
                <a16:creationId xmlns:a16="http://schemas.microsoft.com/office/drawing/2014/main" id="{6151BF81-12D6-9533-B4B7-EE39F4A9D431}"/>
              </a:ext>
            </a:extLst>
          </p:cNvPr>
          <p:cNvSpPr txBox="1">
            <a:spLocks/>
          </p:cNvSpPr>
          <p:nvPr/>
        </p:nvSpPr>
        <p:spPr>
          <a:xfrm>
            <a:off x="776851" y="4306773"/>
            <a:ext cx="11293244" cy="527427"/>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algn="ctr">
              <a:buFont typeface="Wingdings" pitchFamily="34" charset="0"/>
              <a:buChar char="ü"/>
            </a:pPr>
            <a:r>
              <a:rPr lang="en-US" sz="2000" b="1">
                <a:solidFill>
                  <a:schemeClr val="accent4">
                    <a:lumMod val="75000"/>
                  </a:schemeClr>
                </a:solidFill>
                <a:latin typeface="Cambria"/>
                <a:ea typeface="Cambria"/>
                <a:cs typeface="Calibri Light"/>
              </a:rPr>
              <a:t>Test evaluation result</a:t>
            </a:r>
            <a:endParaRPr lang="en-US" sz="2000">
              <a:solidFill>
                <a:schemeClr val="accent4">
                  <a:lumMod val="75000"/>
                </a:schemeClr>
              </a:solidFill>
              <a:latin typeface="Cambria"/>
              <a:ea typeface="Cambria"/>
              <a:cs typeface="Calibri Light" panose="020F0302020204030204"/>
            </a:endParaRPr>
          </a:p>
          <a:p>
            <a:pPr marL="0" indent="0" algn="ctr">
              <a:buFont typeface="Arial" pitchFamily="34" charset="0"/>
              <a:buNone/>
            </a:pPr>
            <a:endParaRPr lang="en-US" sz="2000" b="1">
              <a:solidFill>
                <a:schemeClr val="accent4">
                  <a:lumMod val="75000"/>
                </a:schemeClr>
              </a:solidFill>
              <a:latin typeface="Cambria"/>
              <a:ea typeface="Cambria"/>
              <a:cs typeface="Calibri Light"/>
            </a:endParaRPr>
          </a:p>
          <a:p>
            <a:pPr marL="0" indent="0" algn="ctr">
              <a:buFont typeface="Arial" pitchFamily="34" charset="0"/>
              <a:buNone/>
            </a:pPr>
            <a:endParaRPr lang="en-US" sz="2000" b="1">
              <a:solidFill>
                <a:schemeClr val="accent4">
                  <a:lumMod val="75000"/>
                </a:schemeClr>
              </a:solidFill>
              <a:latin typeface="Cambria"/>
              <a:ea typeface="Cambria"/>
              <a:cs typeface="Calibri Light"/>
            </a:endParaRPr>
          </a:p>
        </p:txBody>
      </p:sp>
      <p:graphicFrame>
        <p:nvGraphicFramePr>
          <p:cNvPr id="13" name="Table 12">
            <a:extLst>
              <a:ext uri="{FF2B5EF4-FFF2-40B4-BE49-F238E27FC236}">
                <a16:creationId xmlns:a16="http://schemas.microsoft.com/office/drawing/2014/main" id="{B41F2A27-1AC7-BBA5-62C0-68AECFD46C46}"/>
              </a:ext>
            </a:extLst>
          </p:cNvPr>
          <p:cNvGraphicFramePr>
            <a:graphicFrameLocks noGrp="1"/>
          </p:cNvGraphicFramePr>
          <p:nvPr>
            <p:extLst>
              <p:ext uri="{D42A27DB-BD31-4B8C-83A1-F6EECF244321}">
                <p14:modId xmlns:p14="http://schemas.microsoft.com/office/powerpoint/2010/main" val="4184817698"/>
              </p:ext>
            </p:extLst>
          </p:nvPr>
        </p:nvGraphicFramePr>
        <p:xfrm>
          <a:off x="1524946" y="4843412"/>
          <a:ext cx="9241015" cy="786476"/>
        </p:xfrm>
        <a:graphic>
          <a:graphicData uri="http://schemas.openxmlformats.org/drawingml/2006/table">
            <a:tbl>
              <a:tblPr firstRow="1" bandRow="1">
                <a:tableStyleId>{5C22544A-7EE6-4342-B048-85BDC9FD1C3A}</a:tableStyleId>
              </a:tblPr>
              <a:tblGrid>
                <a:gridCol w="1363192">
                  <a:extLst>
                    <a:ext uri="{9D8B030D-6E8A-4147-A177-3AD203B41FA5}">
                      <a16:colId xmlns:a16="http://schemas.microsoft.com/office/drawing/2014/main" val="2285237159"/>
                    </a:ext>
                  </a:extLst>
                </a:gridCol>
                <a:gridCol w="1856925">
                  <a:extLst>
                    <a:ext uri="{9D8B030D-6E8A-4147-A177-3AD203B41FA5}">
                      <a16:colId xmlns:a16="http://schemas.microsoft.com/office/drawing/2014/main" val="2145239953"/>
                    </a:ext>
                  </a:extLst>
                </a:gridCol>
                <a:gridCol w="1884212">
                  <a:extLst>
                    <a:ext uri="{9D8B030D-6E8A-4147-A177-3AD203B41FA5}">
                      <a16:colId xmlns:a16="http://schemas.microsoft.com/office/drawing/2014/main" val="2607247395"/>
                    </a:ext>
                  </a:extLst>
                </a:gridCol>
                <a:gridCol w="2128611">
                  <a:extLst>
                    <a:ext uri="{9D8B030D-6E8A-4147-A177-3AD203B41FA5}">
                      <a16:colId xmlns:a16="http://schemas.microsoft.com/office/drawing/2014/main" val="2306147896"/>
                    </a:ext>
                  </a:extLst>
                </a:gridCol>
                <a:gridCol w="2008075">
                  <a:extLst>
                    <a:ext uri="{9D8B030D-6E8A-4147-A177-3AD203B41FA5}">
                      <a16:colId xmlns:a16="http://schemas.microsoft.com/office/drawing/2014/main" val="679781243"/>
                    </a:ext>
                  </a:extLst>
                </a:gridCol>
              </a:tblGrid>
              <a:tr h="415636">
                <a:tc>
                  <a:txBody>
                    <a:bodyPr/>
                    <a:lstStyle/>
                    <a:p>
                      <a:pPr lvl="0">
                        <a:buNone/>
                      </a:pPr>
                      <a:r>
                        <a:rPr lang="en-US"/>
                        <a:t>Loss</a:t>
                      </a:r>
                      <a:endParaRPr lang="en-US" err="1"/>
                    </a:p>
                  </a:txBody>
                  <a:tcPr/>
                </a:tc>
                <a:tc>
                  <a:txBody>
                    <a:bodyPr/>
                    <a:lstStyle/>
                    <a:p>
                      <a:pPr lvl="0" algn="l">
                        <a:lnSpc>
                          <a:spcPct val="100000"/>
                        </a:lnSpc>
                        <a:spcBef>
                          <a:spcPts val="0"/>
                        </a:spcBef>
                        <a:spcAft>
                          <a:spcPts val="0"/>
                        </a:spcAft>
                        <a:buNone/>
                      </a:pPr>
                      <a:r>
                        <a:rPr lang="en-US" sz="1800" b="1" i="0" u="none" strike="noStrike" noProof="0" err="1">
                          <a:solidFill>
                            <a:srgbClr val="FFFFFF"/>
                          </a:solidFill>
                          <a:latin typeface="Calibri Light"/>
                        </a:rPr>
                        <a:t>Reg_out_mae</a:t>
                      </a:r>
                    </a:p>
                  </a:txBody>
                  <a:tcPr/>
                </a:tc>
                <a:tc>
                  <a:txBody>
                    <a:bodyPr/>
                    <a:lstStyle/>
                    <a:p>
                      <a:pPr lvl="0">
                        <a:buNone/>
                      </a:pPr>
                      <a:r>
                        <a:rPr lang="en-US" err="1"/>
                        <a:t>Reg_out_loss</a:t>
                      </a:r>
                    </a:p>
                  </a:txBody>
                  <a:tcPr/>
                </a:tc>
                <a:tc>
                  <a:txBody>
                    <a:bodyPr/>
                    <a:lstStyle/>
                    <a:p>
                      <a:pPr lvl="0">
                        <a:buNone/>
                      </a:pPr>
                      <a:r>
                        <a:rPr lang="en-US" err="1"/>
                        <a:t>Cls_out_accuracy</a:t>
                      </a:r>
                    </a:p>
                  </a:txBody>
                  <a:tcPr/>
                </a:tc>
                <a:tc>
                  <a:txBody>
                    <a:bodyPr/>
                    <a:lstStyle/>
                    <a:p>
                      <a:pPr lvl="0">
                        <a:buNone/>
                      </a:pPr>
                      <a:r>
                        <a:rPr lang="en-US" sz="1800" b="1" i="0" u="none" strike="noStrike" noProof="0" err="1">
                          <a:solidFill>
                            <a:srgbClr val="FFFFFF"/>
                          </a:solidFill>
                          <a:latin typeface="Calibri Light"/>
                        </a:rPr>
                        <a:t>Cls_out_loss</a:t>
                      </a:r>
                      <a:endParaRPr lang="en-US" err="1"/>
                    </a:p>
                  </a:txBody>
                  <a:tcPr/>
                </a:tc>
                <a:extLst>
                  <a:ext uri="{0D108BD9-81ED-4DB2-BD59-A6C34878D82A}">
                    <a16:rowId xmlns:a16="http://schemas.microsoft.com/office/drawing/2014/main" val="598551224"/>
                  </a:ext>
                </a:extLst>
              </a:tr>
              <a:tr h="370840">
                <a:tc>
                  <a:txBody>
                    <a:bodyPr/>
                    <a:lstStyle/>
                    <a:p>
                      <a:r>
                        <a:rPr lang="en-US"/>
                        <a:t>0.5448</a:t>
                      </a:r>
                    </a:p>
                  </a:txBody>
                  <a:tcPr/>
                </a:tc>
                <a:tc>
                  <a:txBody>
                    <a:bodyPr/>
                    <a:lstStyle/>
                    <a:p>
                      <a:pPr lvl="0">
                        <a:buNone/>
                      </a:pPr>
                      <a:r>
                        <a:rPr lang="en-US" sz="1800" b="0" i="0" u="none" strike="noStrike" noProof="0">
                          <a:solidFill>
                            <a:srgbClr val="000000"/>
                          </a:solidFill>
                          <a:latin typeface="Calibri Light"/>
                        </a:rPr>
                        <a:t>0.0632</a:t>
                      </a:r>
                      <a:endParaRPr lang="en-US"/>
                    </a:p>
                  </a:txBody>
                  <a:tcPr/>
                </a:tc>
                <a:tc>
                  <a:txBody>
                    <a:bodyPr/>
                    <a:lstStyle/>
                    <a:p>
                      <a:r>
                        <a:rPr lang="en-US"/>
                        <a:t>0.0052</a:t>
                      </a:r>
                    </a:p>
                  </a:txBody>
                  <a:tcPr/>
                </a:tc>
                <a:tc>
                  <a:txBody>
                    <a:bodyPr/>
                    <a:lstStyle/>
                    <a:p>
                      <a:r>
                        <a:rPr lang="en-US"/>
                        <a:t>0.7390</a:t>
                      </a:r>
                    </a:p>
                  </a:txBody>
                  <a:tcPr/>
                </a:tc>
                <a:tc>
                  <a:txBody>
                    <a:bodyPr/>
                    <a:lstStyle/>
                    <a:p>
                      <a:r>
                        <a:rPr lang="en-US" sz="1800" b="0" i="0" u="none" strike="noStrike" noProof="0">
                          <a:solidFill>
                            <a:srgbClr val="000000"/>
                          </a:solidFill>
                          <a:latin typeface="Calibri Light"/>
                        </a:rPr>
                        <a:t>0.1919</a:t>
                      </a:r>
                      <a:endParaRPr lang="en-US"/>
                    </a:p>
                  </a:txBody>
                  <a:tcPr/>
                </a:tc>
                <a:extLst>
                  <a:ext uri="{0D108BD9-81ED-4DB2-BD59-A6C34878D82A}">
                    <a16:rowId xmlns:a16="http://schemas.microsoft.com/office/drawing/2014/main" val="377697229"/>
                  </a:ext>
                </a:extLst>
              </a:tr>
            </a:tbl>
          </a:graphicData>
        </a:graphic>
      </p:graphicFrame>
    </p:spTree>
    <p:extLst>
      <p:ext uri="{BB962C8B-B14F-4D97-AF65-F5344CB8AC3E}">
        <p14:creationId xmlns:p14="http://schemas.microsoft.com/office/powerpoint/2010/main" val="169866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06D3-8717-5363-B011-A139BC823DB1}"/>
              </a:ext>
            </a:extLst>
          </p:cNvPr>
          <p:cNvSpPr>
            <a:spLocks noGrp="1"/>
          </p:cNvSpPr>
          <p:nvPr>
            <p:ph type="title"/>
          </p:nvPr>
        </p:nvSpPr>
        <p:spPr>
          <a:xfrm>
            <a:off x="777240" y="365125"/>
            <a:ext cx="10578148" cy="612337"/>
          </a:xfrm>
        </p:spPr>
        <p:txBody>
          <a:bodyPr vert="horz" lIns="91440" tIns="45720" rIns="91440" bIns="45720" rtlCol="0" anchor="ctr">
            <a:noAutofit/>
          </a:bodyPr>
          <a:lstStyle/>
          <a:p>
            <a:pPr algn="ctr"/>
            <a:r>
              <a:rPr lang="en-US" sz="4400" b="1">
                <a:solidFill>
                  <a:schemeClr val="accent1">
                    <a:lumMod val="50000"/>
                  </a:schemeClr>
                </a:solidFill>
                <a:latin typeface="Calibri Light"/>
                <a:cs typeface="Calibri Light"/>
              </a:rPr>
              <a:t>EVALUATE</a:t>
            </a:r>
            <a:r>
              <a:rPr lang="en-US" sz="4400" b="1">
                <a:solidFill>
                  <a:schemeClr val="accent1">
                    <a:lumMod val="50000"/>
                  </a:schemeClr>
                </a:solidFill>
                <a:latin typeface="Calibri Light"/>
                <a:ea typeface="Calibri Light"/>
                <a:cs typeface="Calibri Light"/>
              </a:rPr>
              <a:t> NEURAL NETWORK MODEL</a:t>
            </a:r>
          </a:p>
        </p:txBody>
      </p:sp>
      <p:sp>
        <p:nvSpPr>
          <p:cNvPr id="8" name="Content Placeholder 7">
            <a:extLst>
              <a:ext uri="{FF2B5EF4-FFF2-40B4-BE49-F238E27FC236}">
                <a16:creationId xmlns:a16="http://schemas.microsoft.com/office/drawing/2014/main" id="{F53A1752-70F6-3385-898E-2412372AAAD1}"/>
              </a:ext>
            </a:extLst>
          </p:cNvPr>
          <p:cNvSpPr>
            <a:spLocks noGrp="1"/>
          </p:cNvSpPr>
          <p:nvPr>
            <p:ph sz="half" idx="2"/>
          </p:nvPr>
        </p:nvSpPr>
        <p:spPr>
          <a:xfrm>
            <a:off x="195623" y="1493439"/>
            <a:ext cx="5226580" cy="826095"/>
          </a:xfrm>
        </p:spPr>
        <p:txBody>
          <a:bodyPr vert="horz" lIns="91440" tIns="45720" rIns="91440" bIns="45720" rtlCol="0" anchor="t">
            <a:normAutofit/>
          </a:bodyPr>
          <a:lstStyle/>
          <a:p>
            <a:pPr marL="0" indent="0" algn="ctr">
              <a:buNone/>
            </a:pPr>
            <a:r>
              <a:rPr lang="en-US" sz="1800" b="1">
                <a:solidFill>
                  <a:schemeClr val="tx1"/>
                </a:solidFill>
                <a:latin typeface="Cambria"/>
                <a:ea typeface="Cambria"/>
                <a:cs typeface="Calibri Light"/>
              </a:rPr>
              <a:t>Evaluation result of temp</a:t>
            </a:r>
            <a:endParaRPr lang="en-US">
              <a:solidFill>
                <a:schemeClr val="tx1"/>
              </a:solidFill>
              <a:latin typeface="Cambria"/>
              <a:ea typeface="Cambria"/>
            </a:endParaRPr>
          </a:p>
          <a:p>
            <a:pPr marL="0" indent="0" algn="ctr">
              <a:buNone/>
            </a:pPr>
            <a:r>
              <a:rPr lang="en-US" sz="1800" b="1">
                <a:solidFill>
                  <a:schemeClr val="tx1"/>
                </a:solidFill>
                <a:latin typeface="Cambria"/>
                <a:ea typeface="Cambria"/>
                <a:cs typeface="Calibri Light"/>
              </a:rPr>
              <a:t> after inverse transforming data</a:t>
            </a:r>
            <a:endParaRPr lang="en-US">
              <a:solidFill>
                <a:schemeClr val="tx1"/>
              </a:solidFill>
              <a:latin typeface="Cambria"/>
              <a:ea typeface="Cambria"/>
            </a:endParaRPr>
          </a:p>
          <a:p>
            <a:pPr marL="0" indent="0" algn="ctr">
              <a:buNone/>
            </a:pPr>
            <a:endParaRPr lang="en-US" sz="1800" b="1">
              <a:solidFill>
                <a:schemeClr val="accent4">
                  <a:lumMod val="75000"/>
                </a:schemeClr>
              </a:solidFill>
              <a:cs typeface="Calibri Light"/>
            </a:endParaRPr>
          </a:p>
          <a:p>
            <a:pPr marL="0" indent="0" algn="ctr">
              <a:buNone/>
            </a:pPr>
            <a:endParaRPr lang="en-US" sz="1800" b="1">
              <a:solidFill>
                <a:schemeClr val="accent4">
                  <a:lumMod val="75000"/>
                </a:schemeClr>
              </a:solidFill>
              <a:cs typeface="Calibri Light"/>
            </a:endParaRPr>
          </a:p>
        </p:txBody>
      </p:sp>
      <p:sp>
        <p:nvSpPr>
          <p:cNvPr id="22" name="Content Placeholder 7">
            <a:extLst>
              <a:ext uri="{FF2B5EF4-FFF2-40B4-BE49-F238E27FC236}">
                <a16:creationId xmlns:a16="http://schemas.microsoft.com/office/drawing/2014/main" id="{A15895AF-C599-5813-DA7B-0556166F3229}"/>
              </a:ext>
            </a:extLst>
          </p:cNvPr>
          <p:cNvSpPr txBox="1">
            <a:spLocks/>
          </p:cNvSpPr>
          <p:nvPr/>
        </p:nvSpPr>
        <p:spPr>
          <a:xfrm>
            <a:off x="31552" y="4666593"/>
            <a:ext cx="4498953" cy="1313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1400"/>
          </a:p>
        </p:txBody>
      </p:sp>
      <p:pic>
        <p:nvPicPr>
          <p:cNvPr id="3" name="Picture 2">
            <a:extLst>
              <a:ext uri="{FF2B5EF4-FFF2-40B4-BE49-F238E27FC236}">
                <a16:creationId xmlns:a16="http://schemas.microsoft.com/office/drawing/2014/main" id="{BD52FB83-FE14-DD0A-D41D-39995A0E269B}"/>
              </a:ext>
            </a:extLst>
          </p:cNvPr>
          <p:cNvPicPr>
            <a:picLocks noChangeAspect="1"/>
          </p:cNvPicPr>
          <p:nvPr/>
        </p:nvPicPr>
        <p:blipFill>
          <a:blip r:embed="rId2"/>
          <a:stretch>
            <a:fillRect/>
          </a:stretch>
        </p:blipFill>
        <p:spPr>
          <a:xfrm>
            <a:off x="137652" y="2582225"/>
            <a:ext cx="4668175" cy="3491884"/>
          </a:xfrm>
          <a:prstGeom prst="rect">
            <a:avLst/>
          </a:prstGeom>
        </p:spPr>
      </p:pic>
      <p:sp>
        <p:nvSpPr>
          <p:cNvPr id="5" name="Footer Placeholder 4">
            <a:extLst>
              <a:ext uri="{FF2B5EF4-FFF2-40B4-BE49-F238E27FC236}">
                <a16:creationId xmlns:a16="http://schemas.microsoft.com/office/drawing/2014/main" id="{CC17EE4B-0934-3C88-EF95-EDF5219F9333}"/>
              </a:ext>
            </a:extLst>
          </p:cNvPr>
          <p:cNvSpPr>
            <a:spLocks noGrp="1"/>
          </p:cNvSpPr>
          <p:nvPr>
            <p:ph type="ftr" sz="quarter" idx="11"/>
          </p:nvPr>
        </p:nvSpPr>
        <p:spPr/>
        <p:txBody>
          <a:bodyPr/>
          <a:lstStyle/>
          <a:p>
            <a:r>
              <a:rPr lang="en-US"/>
              <a:t>Group 16</a:t>
            </a:r>
          </a:p>
        </p:txBody>
      </p:sp>
      <p:sp>
        <p:nvSpPr>
          <p:cNvPr id="7" name="Slide Number Placeholder 6">
            <a:extLst>
              <a:ext uri="{FF2B5EF4-FFF2-40B4-BE49-F238E27FC236}">
                <a16:creationId xmlns:a16="http://schemas.microsoft.com/office/drawing/2014/main" id="{51926BFC-20C9-59C6-883D-270348864B95}"/>
              </a:ext>
            </a:extLst>
          </p:cNvPr>
          <p:cNvSpPr>
            <a:spLocks noGrp="1"/>
          </p:cNvSpPr>
          <p:nvPr>
            <p:ph type="sldNum" sz="quarter" idx="12"/>
          </p:nvPr>
        </p:nvSpPr>
        <p:spPr>
          <a:xfrm>
            <a:off x="9074742" y="5675886"/>
            <a:ext cx="2926080" cy="1397039"/>
          </a:xfrm>
        </p:spPr>
        <p:txBody>
          <a:bodyPr/>
          <a:lstStyle/>
          <a:p>
            <a:fld id="{4FAB73BC-B049-4115-A692-8D63A059BFB8}" type="slidenum">
              <a:rPr lang="en-US" sz="7200" dirty="0"/>
              <a:t>15</a:t>
            </a:fld>
            <a:endParaRPr lang="en-US" sz="7200"/>
          </a:p>
        </p:txBody>
      </p:sp>
      <p:sp>
        <p:nvSpPr>
          <p:cNvPr id="10" name="Content Placeholder 7">
            <a:extLst>
              <a:ext uri="{FF2B5EF4-FFF2-40B4-BE49-F238E27FC236}">
                <a16:creationId xmlns:a16="http://schemas.microsoft.com/office/drawing/2014/main" id="{08369659-5C82-7A03-D02E-44F4741C1841}"/>
              </a:ext>
            </a:extLst>
          </p:cNvPr>
          <p:cNvSpPr txBox="1">
            <a:spLocks/>
          </p:cNvSpPr>
          <p:nvPr/>
        </p:nvSpPr>
        <p:spPr>
          <a:xfrm>
            <a:off x="5792311" y="1515990"/>
            <a:ext cx="5220335" cy="388882"/>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2000" b="1">
                <a:solidFill>
                  <a:schemeClr val="tx1"/>
                </a:solidFill>
                <a:latin typeface="Cambria"/>
                <a:ea typeface="Cambria"/>
                <a:cs typeface="Calibri Light"/>
              </a:rPr>
              <a:t>Learning Curve</a:t>
            </a:r>
            <a:endParaRPr lang="en-US" sz="2000" b="1">
              <a:solidFill>
                <a:schemeClr val="tx1"/>
              </a:solidFill>
              <a:latin typeface="Cambria"/>
              <a:ea typeface="Cambria"/>
            </a:endParaRPr>
          </a:p>
          <a:p>
            <a:pPr marL="0" indent="0" algn="ctr">
              <a:buFont typeface="Arial" pitchFamily="34" charset="0"/>
              <a:buNone/>
            </a:pPr>
            <a:endParaRPr lang="en-US" sz="1800">
              <a:solidFill>
                <a:schemeClr val="accent4">
                  <a:lumMod val="75000"/>
                </a:schemeClr>
              </a:solidFill>
              <a:ea typeface="Calibri Light"/>
              <a:cs typeface="Calibri Light"/>
            </a:endParaRPr>
          </a:p>
        </p:txBody>
      </p:sp>
      <p:pic>
        <p:nvPicPr>
          <p:cNvPr id="9" name="Picture 8">
            <a:extLst>
              <a:ext uri="{FF2B5EF4-FFF2-40B4-BE49-F238E27FC236}">
                <a16:creationId xmlns:a16="http://schemas.microsoft.com/office/drawing/2014/main" id="{94310918-EEDD-1FCA-61DB-09E17C4293AE}"/>
              </a:ext>
            </a:extLst>
          </p:cNvPr>
          <p:cNvPicPr>
            <a:picLocks noChangeAspect="1"/>
          </p:cNvPicPr>
          <p:nvPr/>
        </p:nvPicPr>
        <p:blipFill>
          <a:blip r:embed="rId3"/>
          <a:stretch>
            <a:fillRect/>
          </a:stretch>
        </p:blipFill>
        <p:spPr>
          <a:xfrm>
            <a:off x="4928016" y="2582680"/>
            <a:ext cx="7082854" cy="3541428"/>
          </a:xfrm>
          <a:prstGeom prst="rect">
            <a:avLst/>
          </a:prstGeom>
        </p:spPr>
      </p:pic>
    </p:spTree>
    <p:extLst>
      <p:ext uri="{BB962C8B-B14F-4D97-AF65-F5344CB8AC3E}">
        <p14:creationId xmlns:p14="http://schemas.microsoft.com/office/powerpoint/2010/main" val="193451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79CD-6C51-8222-5146-8B55427D329E}"/>
              </a:ext>
            </a:extLst>
          </p:cNvPr>
          <p:cNvSpPr>
            <a:spLocks noGrp="1"/>
          </p:cNvSpPr>
          <p:nvPr>
            <p:ph type="title"/>
          </p:nvPr>
        </p:nvSpPr>
        <p:spPr>
          <a:xfrm>
            <a:off x="668267" y="499533"/>
            <a:ext cx="10761732" cy="713981"/>
          </a:xfrm>
        </p:spPr>
        <p:txBody>
          <a:bodyPr vert="horz" lIns="91440" tIns="45720" rIns="91440" bIns="45720" rtlCol="0" anchor="ctr">
            <a:noAutofit/>
          </a:bodyPr>
          <a:lstStyle/>
          <a:p>
            <a:pPr algn="ctr"/>
            <a:r>
              <a:rPr lang="en-GB" sz="4400" b="1">
                <a:solidFill>
                  <a:schemeClr val="accent1">
                    <a:lumMod val="50000"/>
                  </a:schemeClr>
                </a:solidFill>
                <a:latin typeface="Calibri Light"/>
                <a:ea typeface="Cambria"/>
                <a:cs typeface="+mj-lt"/>
              </a:rPr>
              <a:t>PREDICTION OUTPUT OF </a:t>
            </a:r>
            <a:r>
              <a:rPr lang="en-US" sz="4400" b="1">
                <a:solidFill>
                  <a:schemeClr val="accent1">
                    <a:lumMod val="50000"/>
                  </a:schemeClr>
                </a:solidFill>
                <a:latin typeface="Calibri Light"/>
                <a:ea typeface="Cambria"/>
                <a:cs typeface="+mj-lt"/>
              </a:rPr>
              <a:t>NEURAL NETWORK MODEL</a:t>
            </a:r>
            <a:endParaRPr lang="en-GB" sz="4400">
              <a:solidFill>
                <a:schemeClr val="accent1">
                  <a:lumMod val="50000"/>
                </a:schemeClr>
              </a:solidFill>
              <a:latin typeface="Calibri Light"/>
              <a:ea typeface="Cambria"/>
              <a:cs typeface="+mj-lt"/>
            </a:endParaRPr>
          </a:p>
        </p:txBody>
      </p:sp>
      <p:sp>
        <p:nvSpPr>
          <p:cNvPr id="4" name="Content Placeholder 3">
            <a:extLst>
              <a:ext uri="{FF2B5EF4-FFF2-40B4-BE49-F238E27FC236}">
                <a16:creationId xmlns:a16="http://schemas.microsoft.com/office/drawing/2014/main" id="{56DCDEA5-2437-DB27-2185-997B6A175E41}"/>
              </a:ext>
            </a:extLst>
          </p:cNvPr>
          <p:cNvSpPr>
            <a:spLocks noGrp="1"/>
          </p:cNvSpPr>
          <p:nvPr>
            <p:ph sz="half" idx="2"/>
          </p:nvPr>
        </p:nvSpPr>
        <p:spPr>
          <a:xfrm>
            <a:off x="671135" y="1272584"/>
            <a:ext cx="5375372" cy="4695299"/>
          </a:xfrm>
        </p:spPr>
        <p:txBody>
          <a:bodyPr vert="horz" lIns="91440" tIns="45720" rIns="91440" bIns="45720" rtlCol="0" anchor="t">
            <a:normAutofit lnSpcReduction="10000"/>
          </a:bodyPr>
          <a:lstStyle/>
          <a:p>
            <a:pPr algn="just"/>
            <a:r>
              <a:rPr lang="en-GB" sz="1800">
                <a:latin typeface="Calibri Light"/>
                <a:ea typeface="+mn-lt"/>
                <a:cs typeface="+mn-lt"/>
              </a:rPr>
              <a:t>- The image displays a terminal output showcasing weather data.</a:t>
            </a:r>
            <a:endParaRPr lang="en-US" sz="1800">
              <a:latin typeface="Calibri Light"/>
              <a:ea typeface="Cambria"/>
              <a:cs typeface="Calibri Light"/>
            </a:endParaRPr>
          </a:p>
          <a:p>
            <a:pPr algn="just"/>
            <a:r>
              <a:rPr lang="en-GB" sz="1800">
                <a:latin typeface="Calibri Light"/>
                <a:ea typeface="+mn-lt"/>
                <a:cs typeface="+mn-lt"/>
              </a:rPr>
              <a:t>- The first section lists temperatures and "feels like" temperatures for the past 10 hours.</a:t>
            </a:r>
            <a:endParaRPr lang="en-GB" sz="1800">
              <a:latin typeface="Calibri Light"/>
              <a:ea typeface="Cambria"/>
              <a:cs typeface="Calibri Light"/>
            </a:endParaRPr>
          </a:p>
          <a:p>
            <a:pPr algn="just"/>
            <a:r>
              <a:rPr lang="en-GB" sz="1800">
                <a:latin typeface="Calibri Light"/>
                <a:ea typeface="+mn-lt"/>
                <a:cs typeface="+mn-lt"/>
              </a:rPr>
              <a:t>- Additional columns for one-hot encoded (</a:t>
            </a:r>
            <a:r>
              <a:rPr lang="en-GB" sz="1800" err="1">
                <a:latin typeface="Calibri Light"/>
                <a:ea typeface="+mn-lt"/>
                <a:cs typeface="+mn-lt"/>
              </a:rPr>
              <a:t>ohe</a:t>
            </a:r>
            <a:r>
              <a:rPr lang="en-GB" sz="1800">
                <a:latin typeface="Calibri Light"/>
                <a:ea typeface="+mn-lt"/>
                <a:cs typeface="+mn-lt"/>
              </a:rPr>
              <a:t>) rain and snow are included, all showing zero, indicating no precipitation.</a:t>
            </a:r>
            <a:endParaRPr lang="en-GB" sz="1800">
              <a:latin typeface="Calibri Light"/>
              <a:ea typeface="Cambria"/>
              <a:cs typeface="Calibri Light"/>
            </a:endParaRPr>
          </a:p>
          <a:p>
            <a:pPr algn="just"/>
            <a:r>
              <a:rPr lang="en-GB" sz="1800">
                <a:latin typeface="Calibri Light"/>
                <a:ea typeface="+mn-lt"/>
                <a:cs typeface="+mn-lt"/>
              </a:rPr>
              <a:t>- The second section presents predicted weather data for the next 6 hours.</a:t>
            </a:r>
            <a:endParaRPr lang="en-GB" sz="1800">
              <a:latin typeface="Calibri Light"/>
              <a:ea typeface="Cambria"/>
              <a:cs typeface="Calibri Light"/>
            </a:endParaRPr>
          </a:p>
          <a:p>
            <a:pPr algn="just"/>
            <a:r>
              <a:rPr lang="en-GB" sz="1800">
                <a:latin typeface="Calibri Light"/>
                <a:ea typeface="+mn-lt"/>
                <a:cs typeface="+mn-lt"/>
              </a:rPr>
              <a:t>- It includes temperatures, "feels like" temperatures, and once more, one-hot encoded rain and snow predictions.</a:t>
            </a:r>
          </a:p>
          <a:p>
            <a:pPr algn="just"/>
            <a:r>
              <a:rPr lang="en-GB" sz="1800">
                <a:latin typeface="Calibri Light"/>
                <a:ea typeface="+mn-lt"/>
                <a:cs typeface="+mn-lt"/>
              </a:rPr>
              <a:t>- The forecasts suggest slight changes in temperature and "feels like" readings.</a:t>
            </a:r>
          </a:p>
          <a:p>
            <a:pPr algn="just"/>
            <a:r>
              <a:rPr lang="en-GB" sz="1800">
                <a:latin typeface="Calibri Light"/>
                <a:ea typeface="+mn-lt"/>
                <a:cs typeface="+mn-lt"/>
              </a:rPr>
              <a:t>- No precipitation is expected in the next 6 hours according to the predictions.</a:t>
            </a:r>
            <a:br>
              <a:rPr lang="en-GB" sz="1800">
                <a:latin typeface="Calibri Light"/>
                <a:cs typeface="Arial"/>
              </a:rPr>
            </a:br>
            <a:r>
              <a:rPr lang="en-GB" sz="1800">
                <a:latin typeface="Calibri Light"/>
                <a:cs typeface="Arial"/>
              </a:rPr>
              <a:t> </a:t>
            </a:r>
            <a:endParaRPr lang="en-GB" sz="1800">
              <a:latin typeface="Calibri Light"/>
              <a:cs typeface="Calibri Light"/>
            </a:endParaRPr>
          </a:p>
          <a:p>
            <a:endParaRPr lang="en-GB">
              <a:cs typeface="Calibri Light"/>
            </a:endParaRPr>
          </a:p>
          <a:p>
            <a:endParaRPr lang="en-GB">
              <a:cs typeface="Calibri Light"/>
            </a:endParaRPr>
          </a:p>
        </p:txBody>
      </p:sp>
      <p:sp>
        <p:nvSpPr>
          <p:cNvPr id="6" name="Content Placeholder 5">
            <a:extLst>
              <a:ext uri="{FF2B5EF4-FFF2-40B4-BE49-F238E27FC236}">
                <a16:creationId xmlns:a16="http://schemas.microsoft.com/office/drawing/2014/main" id="{259BF0F8-A663-B3B1-57A0-9A390C567B9C}"/>
              </a:ext>
            </a:extLst>
          </p:cNvPr>
          <p:cNvSpPr>
            <a:spLocks noGrp="1"/>
          </p:cNvSpPr>
          <p:nvPr>
            <p:ph sz="quarter" idx="4"/>
          </p:nvPr>
        </p:nvSpPr>
        <p:spPr>
          <a:xfrm>
            <a:off x="6582039" y="1260461"/>
            <a:ext cx="4663440" cy="4696791"/>
          </a:xfrm>
        </p:spPr>
        <p:txBody>
          <a:bodyPr vert="horz" lIns="91440" tIns="45720" rIns="91440" bIns="45720" rtlCol="0" anchor="t">
            <a:normAutofit lnSpcReduction="10000"/>
          </a:bodyPr>
          <a:lstStyle/>
          <a:p>
            <a:endParaRPr lang="en-GB" sz="2200">
              <a:latin typeface="Arial"/>
              <a:ea typeface="Cambria"/>
              <a:cs typeface="Arial"/>
            </a:endParaRPr>
          </a:p>
          <a:p>
            <a:endParaRPr lang="en-GB">
              <a:cs typeface="Calibri Light"/>
            </a:endParaRPr>
          </a:p>
        </p:txBody>
      </p:sp>
      <p:sp>
        <p:nvSpPr>
          <p:cNvPr id="7" name="Footer Placeholder 6">
            <a:extLst>
              <a:ext uri="{FF2B5EF4-FFF2-40B4-BE49-F238E27FC236}">
                <a16:creationId xmlns:a16="http://schemas.microsoft.com/office/drawing/2014/main" id="{5370E3F9-20A4-F336-8B95-15B5D75446B6}"/>
              </a:ext>
            </a:extLst>
          </p:cNvPr>
          <p:cNvSpPr>
            <a:spLocks noGrp="1"/>
          </p:cNvSpPr>
          <p:nvPr>
            <p:ph type="ftr" sz="quarter" idx="11"/>
          </p:nvPr>
        </p:nvSpPr>
        <p:spPr/>
        <p:txBody>
          <a:bodyPr/>
          <a:lstStyle/>
          <a:p>
            <a:r>
              <a:rPr lang="en-US"/>
              <a:t>Group 16</a:t>
            </a:r>
          </a:p>
        </p:txBody>
      </p:sp>
      <p:sp>
        <p:nvSpPr>
          <p:cNvPr id="8" name="Slide Number Placeholder 7">
            <a:extLst>
              <a:ext uri="{FF2B5EF4-FFF2-40B4-BE49-F238E27FC236}">
                <a16:creationId xmlns:a16="http://schemas.microsoft.com/office/drawing/2014/main" id="{5CE3F884-BDDE-7BCC-BE5F-668D9180BABD}"/>
              </a:ext>
            </a:extLst>
          </p:cNvPr>
          <p:cNvSpPr>
            <a:spLocks noGrp="1"/>
          </p:cNvSpPr>
          <p:nvPr>
            <p:ph type="sldNum" sz="quarter" idx="12"/>
          </p:nvPr>
        </p:nvSpPr>
        <p:spPr/>
        <p:txBody>
          <a:bodyPr/>
          <a:lstStyle/>
          <a:p>
            <a:fld id="{4FAB73BC-B049-4115-A692-8D63A059BFB8}" type="slidenum">
              <a:rPr lang="en-US" dirty="0"/>
              <a:t>16</a:t>
            </a:fld>
            <a:endParaRPr lang="en-US"/>
          </a:p>
        </p:txBody>
      </p:sp>
      <p:pic>
        <p:nvPicPr>
          <p:cNvPr id="3" name="Picture 2" descr="A screenshot of a computer&#10;&#10;Description automatically generated">
            <a:extLst>
              <a:ext uri="{FF2B5EF4-FFF2-40B4-BE49-F238E27FC236}">
                <a16:creationId xmlns:a16="http://schemas.microsoft.com/office/drawing/2014/main" id="{6F9DCD13-B8B0-E785-A61C-C7A90DDEC07C}"/>
              </a:ext>
            </a:extLst>
          </p:cNvPr>
          <p:cNvPicPr>
            <a:picLocks noChangeAspect="1"/>
          </p:cNvPicPr>
          <p:nvPr/>
        </p:nvPicPr>
        <p:blipFill>
          <a:blip r:embed="rId2"/>
          <a:stretch>
            <a:fillRect/>
          </a:stretch>
        </p:blipFill>
        <p:spPr>
          <a:xfrm>
            <a:off x="7016579" y="1785037"/>
            <a:ext cx="4223951" cy="3916062"/>
          </a:xfrm>
          <a:prstGeom prst="rect">
            <a:avLst/>
          </a:prstGeom>
        </p:spPr>
      </p:pic>
      <p:sp>
        <p:nvSpPr>
          <p:cNvPr id="5" name="TextBox 4">
            <a:extLst>
              <a:ext uri="{FF2B5EF4-FFF2-40B4-BE49-F238E27FC236}">
                <a16:creationId xmlns:a16="http://schemas.microsoft.com/office/drawing/2014/main" id="{3C0A074B-5B50-5C63-E00F-0E44A8F2533C}"/>
              </a:ext>
            </a:extLst>
          </p:cNvPr>
          <p:cNvSpPr txBox="1"/>
          <p:nvPr/>
        </p:nvSpPr>
        <p:spPr>
          <a:xfrm>
            <a:off x="7206049" y="5754130"/>
            <a:ext cx="398917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374151"/>
                </a:solidFill>
                <a:latin typeface="Cambria"/>
                <a:ea typeface="Cambria"/>
              </a:rPr>
              <a:t>Terminal output showcasing weather data</a:t>
            </a:r>
            <a:endParaRPr lang="en-US" sz="1100" b="1">
              <a:latin typeface="Cambria"/>
              <a:ea typeface="Cambria"/>
            </a:endParaRPr>
          </a:p>
        </p:txBody>
      </p:sp>
    </p:spTree>
    <p:extLst>
      <p:ext uri="{BB962C8B-B14F-4D97-AF65-F5344CB8AC3E}">
        <p14:creationId xmlns:p14="http://schemas.microsoft.com/office/powerpoint/2010/main" val="115300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984BB-B974-8266-6400-476227ED783B}"/>
            </a:ext>
          </a:extLst>
        </p:cNvPr>
        <p:cNvGrpSpPr/>
        <p:nvPr/>
      </p:nvGrpSpPr>
      <p:grpSpPr>
        <a:xfrm>
          <a:off x="0" y="0"/>
          <a:ext cx="0" cy="0"/>
          <a:chOff x="0" y="0"/>
          <a:chExt cx="0" cy="0"/>
        </a:xfrm>
      </p:grpSpPr>
      <p:sp>
        <p:nvSpPr>
          <p:cNvPr id="3" name="Content Placeholder 7">
            <a:extLst>
              <a:ext uri="{FF2B5EF4-FFF2-40B4-BE49-F238E27FC236}">
                <a16:creationId xmlns:a16="http://schemas.microsoft.com/office/drawing/2014/main" id="{52F881B3-173D-7BC3-2548-18E4E2EBD237}"/>
              </a:ext>
            </a:extLst>
          </p:cNvPr>
          <p:cNvSpPr txBox="1">
            <a:spLocks/>
          </p:cNvSpPr>
          <p:nvPr/>
        </p:nvSpPr>
        <p:spPr>
          <a:xfrm>
            <a:off x="995949" y="1553024"/>
            <a:ext cx="10231925" cy="421204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600" b="1">
              <a:solidFill>
                <a:schemeClr val="tx1"/>
              </a:solidFill>
              <a:latin typeface="Arial"/>
              <a:cs typeface="Arial"/>
            </a:endParaRPr>
          </a:p>
          <a:p>
            <a:pPr>
              <a:buClr>
                <a:srgbClr val="37757F"/>
              </a:buClr>
              <a:buFont typeface="Arial"/>
              <a:buChar char="•"/>
            </a:pPr>
            <a:r>
              <a:rPr lang="en-IN" b="1">
                <a:solidFill>
                  <a:schemeClr val="tx1"/>
                </a:solidFill>
                <a:latin typeface="Calibri Light"/>
                <a:ea typeface="Calibri Light"/>
                <a:cs typeface="Calibri Light"/>
              </a:rPr>
              <a:t>Conclusion:</a:t>
            </a:r>
            <a:endParaRPr lang="en-US">
              <a:solidFill>
                <a:schemeClr val="tx1"/>
              </a:solidFill>
              <a:latin typeface="Calibri Light"/>
            </a:endParaRPr>
          </a:p>
          <a:p>
            <a:pPr lvl="1" indent="-285750">
              <a:buClr>
                <a:srgbClr val="37757F"/>
              </a:buClr>
              <a:buFont typeface="Wingdings"/>
              <a:buChar char="Ø"/>
            </a:pPr>
            <a:r>
              <a:rPr lang="en-IN" sz="2000">
                <a:latin typeface="Calibri Light"/>
                <a:ea typeface="Cambria"/>
                <a:cs typeface="Arial"/>
              </a:rPr>
              <a:t>Model</a:t>
            </a:r>
            <a:r>
              <a:rPr lang="en-IN" sz="2000" b="1">
                <a:solidFill>
                  <a:schemeClr val="tx2">
                    <a:lumMod val="75000"/>
                    <a:lumOff val="25000"/>
                  </a:schemeClr>
                </a:solidFill>
                <a:latin typeface="Calibri Light"/>
                <a:ea typeface="+mn-lt"/>
                <a:cs typeface="+mn-lt"/>
              </a:rPr>
              <a:t> </a:t>
            </a:r>
            <a:r>
              <a:rPr lang="en-IN" sz="2000">
                <a:latin typeface="Calibri Light"/>
                <a:ea typeface="Cambria"/>
                <a:cs typeface="Arial"/>
              </a:rPr>
              <a:t>may face overfitting issues</a:t>
            </a:r>
          </a:p>
          <a:p>
            <a:pPr lvl="1" indent="-285750">
              <a:buClr>
                <a:srgbClr val="37757F"/>
              </a:buClr>
              <a:buFont typeface="Wingdings"/>
              <a:buChar char="Ø"/>
            </a:pPr>
            <a:r>
              <a:rPr lang="en-IN" sz="2000">
                <a:latin typeface="Calibri Light"/>
                <a:ea typeface="Cambria"/>
                <a:cs typeface="Arial"/>
              </a:rPr>
              <a:t>High variance in validation accuracy</a:t>
            </a:r>
            <a:endParaRPr lang="en-IN" sz="2000">
              <a:latin typeface="Calibri Light"/>
              <a:ea typeface="Cambria"/>
              <a:cs typeface="Calibri Light" panose="020F0302020204030204"/>
            </a:endParaRPr>
          </a:p>
          <a:p>
            <a:pPr lvl="1" indent="-285750">
              <a:buClr>
                <a:srgbClr val="37757F"/>
              </a:buClr>
              <a:buFont typeface="Wingdings"/>
              <a:buChar char="Ø"/>
            </a:pPr>
            <a:r>
              <a:rPr lang="en-IN" sz="2000">
                <a:latin typeface="Calibri Light"/>
                <a:ea typeface="Cambria"/>
                <a:cs typeface="Arial"/>
              </a:rPr>
              <a:t>Model need continuous training to predict update-to-date weather information</a:t>
            </a:r>
          </a:p>
          <a:p>
            <a:pPr lvl="1" indent="-285750">
              <a:buClr>
                <a:srgbClr val="37757F"/>
              </a:buClr>
              <a:buFont typeface="Wingdings"/>
              <a:buChar char="Ø"/>
            </a:pPr>
            <a:endParaRPr lang="en-IN" sz="1400">
              <a:solidFill>
                <a:schemeClr val="tx1"/>
              </a:solidFill>
              <a:latin typeface="Arial"/>
              <a:cs typeface="Arial"/>
            </a:endParaRPr>
          </a:p>
          <a:p>
            <a:pPr>
              <a:buClr>
                <a:srgbClr val="37757F"/>
              </a:buClr>
              <a:buFont typeface="Arial"/>
              <a:buChar char="•"/>
            </a:pPr>
            <a:r>
              <a:rPr lang="en-IN" b="1">
                <a:solidFill>
                  <a:schemeClr val="tx1"/>
                </a:solidFill>
                <a:latin typeface="Calibri Light"/>
                <a:cs typeface="Arial"/>
              </a:rPr>
              <a:t>Next Plan</a:t>
            </a:r>
            <a:endParaRPr lang="en-US" b="1">
              <a:solidFill>
                <a:schemeClr val="tx1"/>
              </a:solidFill>
              <a:latin typeface="Calibri Light"/>
              <a:cs typeface="Arial"/>
            </a:endParaRPr>
          </a:p>
          <a:p>
            <a:pPr lvl="1" indent="-285750">
              <a:lnSpc>
                <a:spcPct val="100000"/>
              </a:lnSpc>
              <a:buClr>
                <a:srgbClr val="37757F"/>
              </a:buClr>
              <a:buFont typeface="Wingdings"/>
              <a:buChar char="Ø"/>
            </a:pPr>
            <a:r>
              <a:rPr lang="en-IN" sz="2000">
                <a:latin typeface="Calibri Light"/>
                <a:ea typeface="Cambria"/>
                <a:cs typeface="Arial"/>
              </a:rPr>
              <a:t>Increase model complexity</a:t>
            </a:r>
            <a:endParaRPr lang="en-US" sz="2000">
              <a:latin typeface="Calibri Light"/>
              <a:ea typeface="Cambria"/>
              <a:cs typeface="Arial"/>
            </a:endParaRPr>
          </a:p>
          <a:p>
            <a:pPr lvl="1" indent="-285750">
              <a:lnSpc>
                <a:spcPct val="100000"/>
              </a:lnSpc>
              <a:buClr>
                <a:srgbClr val="37757F"/>
              </a:buClr>
              <a:buFont typeface="Wingdings"/>
              <a:buChar char="Ø"/>
            </a:pPr>
            <a:r>
              <a:rPr lang="en-IN" sz="2000">
                <a:latin typeface="Calibri Light"/>
                <a:ea typeface="Cambria"/>
                <a:cs typeface="Arial"/>
              </a:rPr>
              <a:t>Address dataset imbalance issues</a:t>
            </a:r>
            <a:endParaRPr lang="en-US" sz="2000">
              <a:latin typeface="Calibri Light"/>
              <a:ea typeface="Cambria"/>
              <a:cs typeface="Arial"/>
            </a:endParaRPr>
          </a:p>
          <a:p>
            <a:pPr lvl="1" indent="-285750">
              <a:lnSpc>
                <a:spcPct val="100000"/>
              </a:lnSpc>
              <a:buClr>
                <a:srgbClr val="37757F"/>
              </a:buClr>
              <a:buFont typeface="Wingdings"/>
              <a:buChar char="Ø"/>
            </a:pPr>
            <a:r>
              <a:rPr lang="en-IN" sz="2000">
                <a:latin typeface="Calibri Light"/>
                <a:ea typeface="Cambria"/>
                <a:cs typeface="Arial"/>
              </a:rPr>
              <a:t>Do more feature engineering</a:t>
            </a:r>
            <a:endParaRPr lang="en-US" sz="2000">
              <a:latin typeface="Calibri Light"/>
              <a:ea typeface="Cambria"/>
              <a:cs typeface="Arial"/>
            </a:endParaRPr>
          </a:p>
          <a:p>
            <a:pPr lvl="1" indent="-285750">
              <a:lnSpc>
                <a:spcPct val="100000"/>
              </a:lnSpc>
              <a:buClr>
                <a:srgbClr val="37757F"/>
              </a:buClr>
              <a:buFont typeface="Wingdings"/>
              <a:buChar char="Ø"/>
            </a:pPr>
            <a:r>
              <a:rPr lang="en-IN" sz="2000">
                <a:latin typeface="Calibri Light"/>
                <a:ea typeface="Cambria"/>
                <a:cs typeface="Arial"/>
              </a:rPr>
              <a:t>Add data</a:t>
            </a:r>
            <a:endParaRPr lang="en-US" sz="2000">
              <a:latin typeface="Calibri Light"/>
              <a:ea typeface="Cambria"/>
              <a:cs typeface="Arial"/>
            </a:endParaRPr>
          </a:p>
          <a:p>
            <a:pPr lvl="1" indent="-285750">
              <a:lnSpc>
                <a:spcPct val="100000"/>
              </a:lnSpc>
              <a:buClr>
                <a:srgbClr val="37757F"/>
              </a:buClr>
              <a:buFont typeface="Wingdings"/>
              <a:buChar char="Ø"/>
            </a:pPr>
            <a:r>
              <a:rPr lang="en-IN" sz="2000">
                <a:latin typeface="Calibri Light"/>
                <a:ea typeface="Cambria"/>
                <a:cs typeface="Arial"/>
              </a:rPr>
              <a:t>Use cross-validation</a:t>
            </a:r>
          </a:p>
          <a:p>
            <a:pPr lvl="1" indent="-285750">
              <a:lnSpc>
                <a:spcPct val="100000"/>
              </a:lnSpc>
              <a:buClr>
                <a:srgbClr val="37757F"/>
              </a:buClr>
              <a:buFont typeface="Wingdings"/>
              <a:buChar char="Ø"/>
            </a:pPr>
            <a:r>
              <a:rPr lang="en-IN" sz="2000">
                <a:latin typeface="Calibri Light"/>
                <a:ea typeface="Cambria"/>
                <a:cs typeface="Arial"/>
              </a:rPr>
              <a:t>Adjust regularizations</a:t>
            </a:r>
            <a:endParaRPr lang="en-US" sz="2000">
              <a:latin typeface="Calibri Light"/>
              <a:ea typeface="Cambria"/>
              <a:cs typeface="Arial"/>
            </a:endParaRPr>
          </a:p>
          <a:p>
            <a:pPr lvl="1" indent="-285750">
              <a:lnSpc>
                <a:spcPct val="100000"/>
              </a:lnSpc>
              <a:buClr>
                <a:srgbClr val="37757F"/>
              </a:buClr>
              <a:buFont typeface="Wingdings"/>
              <a:buChar char="Ø"/>
            </a:pPr>
            <a:r>
              <a:rPr lang="en-IN" sz="2000">
                <a:latin typeface="Calibri Light"/>
                <a:ea typeface="Cambria"/>
                <a:cs typeface="Arial"/>
              </a:rPr>
              <a:t>Fine-tuning hyperparameters</a:t>
            </a:r>
            <a:endParaRPr lang="en-CA" sz="2000">
              <a:latin typeface="Calibri Light"/>
              <a:ea typeface="Cambria"/>
              <a:cs typeface="Arial"/>
            </a:endParaRPr>
          </a:p>
        </p:txBody>
      </p:sp>
      <p:sp>
        <p:nvSpPr>
          <p:cNvPr id="7" name="Title 1">
            <a:extLst>
              <a:ext uri="{FF2B5EF4-FFF2-40B4-BE49-F238E27FC236}">
                <a16:creationId xmlns:a16="http://schemas.microsoft.com/office/drawing/2014/main" id="{8B1D19EA-776D-99A6-135D-3063F9E00E19}"/>
              </a:ext>
            </a:extLst>
          </p:cNvPr>
          <p:cNvSpPr>
            <a:spLocks noGrp="1"/>
          </p:cNvSpPr>
          <p:nvPr>
            <p:ph type="title"/>
          </p:nvPr>
        </p:nvSpPr>
        <p:spPr>
          <a:xfrm>
            <a:off x="777240" y="365125"/>
            <a:ext cx="10578148" cy="612337"/>
          </a:xfrm>
        </p:spPr>
        <p:txBody>
          <a:bodyPr>
            <a:noAutofit/>
          </a:bodyPr>
          <a:lstStyle/>
          <a:p>
            <a:pPr algn="ctr"/>
            <a:r>
              <a:rPr lang="en-US" sz="4400" b="1">
                <a:solidFill>
                  <a:schemeClr val="accent1">
                    <a:lumMod val="50000"/>
                  </a:schemeClr>
                </a:solidFill>
                <a:latin typeface="Calibri Light"/>
                <a:ea typeface="Cambria"/>
                <a:cs typeface="+mj-lt"/>
              </a:rPr>
              <a:t>CONCLUSION AND NEXT PLAN</a:t>
            </a:r>
          </a:p>
        </p:txBody>
      </p:sp>
      <p:sp>
        <p:nvSpPr>
          <p:cNvPr id="4" name="Slide Number Placeholder 3">
            <a:extLst>
              <a:ext uri="{FF2B5EF4-FFF2-40B4-BE49-F238E27FC236}">
                <a16:creationId xmlns:a16="http://schemas.microsoft.com/office/drawing/2014/main" id="{54ED5952-B7F4-FF63-D511-25B4AA309608}"/>
              </a:ext>
            </a:extLst>
          </p:cNvPr>
          <p:cNvSpPr>
            <a:spLocks noGrp="1"/>
          </p:cNvSpPr>
          <p:nvPr>
            <p:ph type="sldNum" sz="quarter" idx="12"/>
          </p:nvPr>
        </p:nvSpPr>
        <p:spPr/>
        <p:txBody>
          <a:bodyPr/>
          <a:lstStyle/>
          <a:p>
            <a:fld id="{4FAB73BC-B049-4115-A692-8D63A059BFB8}" type="slidenum">
              <a:rPr lang="en-US" dirty="0"/>
              <a:t>17</a:t>
            </a:fld>
            <a:endParaRPr lang="en-US"/>
          </a:p>
        </p:txBody>
      </p:sp>
      <p:sp>
        <p:nvSpPr>
          <p:cNvPr id="2" name="Footer Placeholder 1">
            <a:extLst>
              <a:ext uri="{FF2B5EF4-FFF2-40B4-BE49-F238E27FC236}">
                <a16:creationId xmlns:a16="http://schemas.microsoft.com/office/drawing/2014/main" id="{8B0A0344-7786-F9F1-9B9C-18F6B83EAE60}"/>
              </a:ext>
            </a:extLst>
          </p:cNvPr>
          <p:cNvSpPr>
            <a:spLocks noGrp="1"/>
          </p:cNvSpPr>
          <p:nvPr>
            <p:ph type="ftr" sz="quarter" idx="11"/>
          </p:nvPr>
        </p:nvSpPr>
        <p:spPr/>
        <p:txBody>
          <a:bodyPr/>
          <a:lstStyle/>
          <a:p>
            <a:r>
              <a:rPr lang="en-US"/>
              <a:t>Group 16</a:t>
            </a:r>
          </a:p>
        </p:txBody>
      </p:sp>
    </p:spTree>
    <p:extLst>
      <p:ext uri="{BB962C8B-B14F-4D97-AF65-F5344CB8AC3E}">
        <p14:creationId xmlns:p14="http://schemas.microsoft.com/office/powerpoint/2010/main" val="323248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erial view of a highway near the ocean">
            <a:extLst>
              <a:ext uri="{FF2B5EF4-FFF2-40B4-BE49-F238E27FC236}">
                <a16:creationId xmlns:a16="http://schemas.microsoft.com/office/drawing/2014/main" id="{A04F205A-B880-5116-129C-79589D1107C2}"/>
              </a:ext>
            </a:extLst>
          </p:cNvPr>
          <p:cNvPicPr>
            <a:picLocks noChangeAspect="1"/>
          </p:cNvPicPr>
          <p:nvPr/>
        </p:nvPicPr>
        <p:blipFill rotWithShape="1">
          <a:blip r:embed="rId2">
            <a:alphaModFix amt="35000"/>
          </a:blip>
          <a:srcRect t="11824" r="-1" b="13156"/>
          <a:stretch/>
        </p:blipFill>
        <p:spPr>
          <a:xfrm>
            <a:off x="3049" y="0"/>
            <a:ext cx="12188951" cy="6857990"/>
          </a:xfrm>
          <a:prstGeom prst="rect">
            <a:avLst/>
          </a:prstGeom>
        </p:spPr>
      </p:pic>
      <p:sp>
        <p:nvSpPr>
          <p:cNvPr id="6" name="Content Placeholder 5">
            <a:extLst>
              <a:ext uri="{FF2B5EF4-FFF2-40B4-BE49-F238E27FC236}">
                <a16:creationId xmlns:a16="http://schemas.microsoft.com/office/drawing/2014/main" id="{1E7E56DA-996F-48C3-C799-B9017D2A41B3}"/>
              </a:ext>
            </a:extLst>
          </p:cNvPr>
          <p:cNvSpPr>
            <a:spLocks noGrp="1"/>
          </p:cNvSpPr>
          <p:nvPr>
            <p:ph idx="1"/>
          </p:nvPr>
        </p:nvSpPr>
        <p:spPr>
          <a:xfrm>
            <a:off x="2947366" y="2027491"/>
            <a:ext cx="5782804" cy="2333562"/>
          </a:xfrm>
        </p:spPr>
        <p:txBody>
          <a:bodyPr anchor="t">
            <a:normAutofit fontScale="92500" lnSpcReduction="10000"/>
          </a:bodyPr>
          <a:lstStyle/>
          <a:p>
            <a:pPr marL="0" indent="0" algn="ctr">
              <a:buNone/>
            </a:pPr>
            <a:r>
              <a:rPr lang="en-US" sz="6000" b="1" u="sng">
                <a:solidFill>
                  <a:schemeClr val="tx2">
                    <a:lumMod val="75000"/>
                    <a:lumOff val="25000"/>
                  </a:schemeClr>
                </a:solidFill>
              </a:rPr>
              <a:t>Thank YOU</a:t>
            </a:r>
          </a:p>
          <a:p>
            <a:pPr marL="0" indent="0" algn="ctr">
              <a:buNone/>
            </a:pPr>
            <a:endParaRPr lang="en-US" sz="6000" b="1" u="sng">
              <a:solidFill>
                <a:schemeClr val="tx2">
                  <a:lumMod val="75000"/>
                  <a:lumOff val="25000"/>
                </a:schemeClr>
              </a:solidFill>
              <a:cs typeface="Calibri Light"/>
            </a:endParaRPr>
          </a:p>
          <a:p>
            <a:pPr marL="0" indent="0" algn="ctr">
              <a:buNone/>
            </a:pPr>
            <a:r>
              <a:rPr lang="en-US" sz="4000" b="1" u="sng">
                <a:solidFill>
                  <a:schemeClr val="tx2">
                    <a:lumMod val="75000"/>
                    <a:lumOff val="25000"/>
                  </a:schemeClr>
                </a:solidFill>
                <a:cs typeface="Calibri Light"/>
              </a:rPr>
              <a:t>Questions?</a:t>
            </a:r>
          </a:p>
        </p:txBody>
      </p:sp>
      <p:sp>
        <p:nvSpPr>
          <p:cNvPr id="3" name="Slide Number Placeholder 2">
            <a:extLst>
              <a:ext uri="{FF2B5EF4-FFF2-40B4-BE49-F238E27FC236}">
                <a16:creationId xmlns:a16="http://schemas.microsoft.com/office/drawing/2014/main" id="{6B43D6F1-3CBE-773A-27E9-62C526C0AACF}"/>
              </a:ext>
            </a:extLst>
          </p:cNvPr>
          <p:cNvSpPr>
            <a:spLocks noGrp="1"/>
          </p:cNvSpPr>
          <p:nvPr>
            <p:ph type="sldNum" sz="quarter" idx="12"/>
          </p:nvPr>
        </p:nvSpPr>
        <p:spPr/>
        <p:txBody>
          <a:bodyPr/>
          <a:lstStyle/>
          <a:p>
            <a:fld id="{4FAB73BC-B049-4115-A692-8D63A059BFB8}" type="slidenum">
              <a:rPr lang="en-US" dirty="0"/>
              <a:t>18</a:t>
            </a:fld>
            <a:endParaRPr lang="en-US"/>
          </a:p>
        </p:txBody>
      </p:sp>
      <p:sp>
        <p:nvSpPr>
          <p:cNvPr id="2" name="Footer Placeholder 1">
            <a:extLst>
              <a:ext uri="{FF2B5EF4-FFF2-40B4-BE49-F238E27FC236}">
                <a16:creationId xmlns:a16="http://schemas.microsoft.com/office/drawing/2014/main" id="{B4A2206E-A9DE-63A2-C912-1FC086663532}"/>
              </a:ext>
            </a:extLst>
          </p:cNvPr>
          <p:cNvSpPr>
            <a:spLocks noGrp="1"/>
          </p:cNvSpPr>
          <p:nvPr>
            <p:ph type="ftr" sz="quarter" idx="11"/>
          </p:nvPr>
        </p:nvSpPr>
        <p:spPr/>
        <p:txBody>
          <a:bodyPr/>
          <a:lstStyle/>
          <a:p>
            <a:r>
              <a:rPr lang="en-US"/>
              <a:t>Group 16</a:t>
            </a:r>
          </a:p>
        </p:txBody>
      </p:sp>
    </p:spTree>
    <p:extLst>
      <p:ext uri="{BB962C8B-B14F-4D97-AF65-F5344CB8AC3E}">
        <p14:creationId xmlns:p14="http://schemas.microsoft.com/office/powerpoint/2010/main" val="119450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F609-DFCD-C9F9-3622-090BDCECAF20}"/>
              </a:ext>
            </a:extLst>
          </p:cNvPr>
          <p:cNvSpPr>
            <a:spLocks noGrp="1"/>
          </p:cNvSpPr>
          <p:nvPr>
            <p:ph type="title"/>
          </p:nvPr>
        </p:nvSpPr>
        <p:spPr>
          <a:xfrm>
            <a:off x="3470210" y="115845"/>
            <a:ext cx="5047488" cy="914255"/>
          </a:xfrm>
        </p:spPr>
        <p:txBody>
          <a:bodyPr vert="horz" lIns="91440" tIns="45720" rIns="91440" bIns="45720" rtlCol="0" anchor="b">
            <a:normAutofit/>
          </a:bodyPr>
          <a:lstStyle/>
          <a:p>
            <a:pPr algn="ctr"/>
            <a:r>
              <a:rPr lang="en-US" sz="4400" b="1">
                <a:solidFill>
                  <a:schemeClr val="accent1">
                    <a:lumMod val="50000"/>
                  </a:schemeClr>
                </a:solidFill>
                <a:cs typeface="Calibri Light"/>
              </a:rPr>
              <a:t>OUR TEAM</a:t>
            </a:r>
          </a:p>
        </p:txBody>
      </p:sp>
      <p:cxnSp>
        <p:nvCxnSpPr>
          <p:cNvPr id="47" name="Straight Connector 46">
            <a:extLst>
              <a:ext uri="{FF2B5EF4-FFF2-40B4-BE49-F238E27FC236}">
                <a16:creationId xmlns:a16="http://schemas.microsoft.com/office/drawing/2014/main" id="{96BB8007-D9D6-5A5A-532C-0F03088291F3}"/>
              </a:ext>
            </a:extLst>
          </p:cNvPr>
          <p:cNvCxnSpPr>
            <a:cxnSpLocks/>
          </p:cNvCxnSpPr>
          <p:nvPr/>
        </p:nvCxnSpPr>
        <p:spPr>
          <a:xfrm>
            <a:off x="5860473" y="1925782"/>
            <a:ext cx="0" cy="46359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F365CB-D27D-3C94-1406-93B3F11AA037}"/>
              </a:ext>
            </a:extLst>
          </p:cNvPr>
          <p:cNvCxnSpPr>
            <a:cxnSpLocks/>
          </p:cNvCxnSpPr>
          <p:nvPr/>
        </p:nvCxnSpPr>
        <p:spPr>
          <a:xfrm flipH="1">
            <a:off x="3526139" y="2461616"/>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C59200-56ED-666D-76FB-22651010B1BF}"/>
              </a:ext>
            </a:extLst>
          </p:cNvPr>
          <p:cNvCxnSpPr>
            <a:cxnSpLocks/>
          </p:cNvCxnSpPr>
          <p:nvPr/>
        </p:nvCxnSpPr>
        <p:spPr>
          <a:xfrm flipH="1">
            <a:off x="5894904" y="2966164"/>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941E2F-9FE6-8139-DAA2-6B88484F90B9}"/>
              </a:ext>
            </a:extLst>
          </p:cNvPr>
          <p:cNvCxnSpPr>
            <a:cxnSpLocks/>
          </p:cNvCxnSpPr>
          <p:nvPr/>
        </p:nvCxnSpPr>
        <p:spPr>
          <a:xfrm flipH="1">
            <a:off x="3526139" y="3431435"/>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6EF41A-C9FE-F2BB-56BB-2D8C881A952A}"/>
              </a:ext>
            </a:extLst>
          </p:cNvPr>
          <p:cNvCxnSpPr>
            <a:cxnSpLocks/>
          </p:cNvCxnSpPr>
          <p:nvPr/>
        </p:nvCxnSpPr>
        <p:spPr>
          <a:xfrm flipH="1">
            <a:off x="5867853" y="3926779"/>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9E38CB-B765-6A29-BB1A-AA98E326CC4B}"/>
              </a:ext>
            </a:extLst>
          </p:cNvPr>
          <p:cNvCxnSpPr>
            <a:cxnSpLocks/>
          </p:cNvCxnSpPr>
          <p:nvPr/>
        </p:nvCxnSpPr>
        <p:spPr>
          <a:xfrm flipH="1">
            <a:off x="3526139" y="4359689"/>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82A698-DAF5-7666-099A-9BB37B7B9B01}"/>
              </a:ext>
            </a:extLst>
          </p:cNvPr>
          <p:cNvCxnSpPr>
            <a:cxnSpLocks/>
          </p:cNvCxnSpPr>
          <p:nvPr/>
        </p:nvCxnSpPr>
        <p:spPr>
          <a:xfrm flipH="1">
            <a:off x="5867723" y="4857654"/>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77B3F1-08CB-4009-AE7A-A31128FD1214}"/>
              </a:ext>
            </a:extLst>
          </p:cNvPr>
          <p:cNvCxnSpPr>
            <a:cxnSpLocks/>
          </p:cNvCxnSpPr>
          <p:nvPr/>
        </p:nvCxnSpPr>
        <p:spPr>
          <a:xfrm flipH="1">
            <a:off x="3526139" y="5438918"/>
            <a:ext cx="234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E35A13-E01C-7BB9-625B-6B489B662396}"/>
              </a:ext>
            </a:extLst>
          </p:cNvPr>
          <p:cNvCxnSpPr/>
          <p:nvPr/>
        </p:nvCxnSpPr>
        <p:spPr>
          <a:xfrm>
            <a:off x="827463" y="982545"/>
            <a:ext cx="1012038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Triangle 62">
            <a:extLst>
              <a:ext uri="{FF2B5EF4-FFF2-40B4-BE49-F238E27FC236}">
                <a16:creationId xmlns:a16="http://schemas.microsoft.com/office/drawing/2014/main" id="{FB4E363A-93B2-ACA3-2312-533E359C5B4B}"/>
              </a:ext>
            </a:extLst>
          </p:cNvPr>
          <p:cNvSpPr/>
          <p:nvPr/>
        </p:nvSpPr>
        <p:spPr>
          <a:xfrm>
            <a:off x="5660043" y="1633412"/>
            <a:ext cx="387926" cy="33250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C50C091-BB35-1FC6-FB9D-6C8AEE2C8C53}"/>
              </a:ext>
            </a:extLst>
          </p:cNvPr>
          <p:cNvSpPr/>
          <p:nvPr/>
        </p:nvSpPr>
        <p:spPr>
          <a:xfrm>
            <a:off x="706506" y="863684"/>
            <a:ext cx="257220" cy="237721"/>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76E71AA-3D2C-3B7A-7ABF-7B27E99E03AE}"/>
              </a:ext>
            </a:extLst>
          </p:cNvPr>
          <p:cNvSpPr/>
          <p:nvPr/>
        </p:nvSpPr>
        <p:spPr>
          <a:xfrm>
            <a:off x="10837462" y="863683"/>
            <a:ext cx="257220" cy="237721"/>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85B9E7F5-166B-7C6C-E6CA-D8EF7BFBB7AB}"/>
              </a:ext>
            </a:extLst>
          </p:cNvPr>
          <p:cNvSpPr/>
          <p:nvPr/>
        </p:nvSpPr>
        <p:spPr>
          <a:xfrm>
            <a:off x="713590" y="2087543"/>
            <a:ext cx="2812549" cy="6511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err="1">
                <a:solidFill>
                  <a:schemeClr val="tx1"/>
                </a:solidFill>
                <a:cs typeface="Calibri"/>
              </a:rPr>
              <a:t>Qianfang</a:t>
            </a:r>
            <a:r>
              <a:rPr lang="en-US" b="1">
                <a:solidFill>
                  <a:schemeClr val="tx1"/>
                </a:solidFill>
                <a:cs typeface="Calibri"/>
              </a:rPr>
              <a:t> Cheng</a:t>
            </a:r>
            <a:endParaRPr lang="en-US" sz="1800" b="1">
              <a:solidFill>
                <a:schemeClr val="tx1"/>
              </a:solidFill>
            </a:endParaRPr>
          </a:p>
        </p:txBody>
      </p:sp>
      <p:sp>
        <p:nvSpPr>
          <p:cNvPr id="67" name="Rounded Rectangle 66">
            <a:extLst>
              <a:ext uri="{FF2B5EF4-FFF2-40B4-BE49-F238E27FC236}">
                <a16:creationId xmlns:a16="http://schemas.microsoft.com/office/drawing/2014/main" id="{CC4FB536-9BC1-50A2-5A80-A50B04BF8AC3}"/>
              </a:ext>
            </a:extLst>
          </p:cNvPr>
          <p:cNvSpPr/>
          <p:nvPr/>
        </p:nvSpPr>
        <p:spPr>
          <a:xfrm>
            <a:off x="713589" y="3065715"/>
            <a:ext cx="2812549" cy="6511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Erinda Kapllani</a:t>
            </a:r>
          </a:p>
        </p:txBody>
      </p:sp>
      <p:sp>
        <p:nvSpPr>
          <p:cNvPr id="68" name="Rounded Rectangle 67">
            <a:extLst>
              <a:ext uri="{FF2B5EF4-FFF2-40B4-BE49-F238E27FC236}">
                <a16:creationId xmlns:a16="http://schemas.microsoft.com/office/drawing/2014/main" id="{474A4D3E-9766-AD66-2E66-F1984A96EF8C}"/>
              </a:ext>
            </a:extLst>
          </p:cNvPr>
          <p:cNvSpPr/>
          <p:nvPr/>
        </p:nvSpPr>
        <p:spPr>
          <a:xfrm>
            <a:off x="713589" y="4043887"/>
            <a:ext cx="2812549" cy="6511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Sut Ring Ja K P</a:t>
            </a:r>
          </a:p>
        </p:txBody>
      </p:sp>
      <p:sp>
        <p:nvSpPr>
          <p:cNvPr id="69" name="Rounded Rectangle 68">
            <a:extLst>
              <a:ext uri="{FF2B5EF4-FFF2-40B4-BE49-F238E27FC236}">
                <a16:creationId xmlns:a16="http://schemas.microsoft.com/office/drawing/2014/main" id="{E5D15F8B-6B8B-9D30-4DD4-42C8B1609418}"/>
              </a:ext>
            </a:extLst>
          </p:cNvPr>
          <p:cNvSpPr/>
          <p:nvPr/>
        </p:nvSpPr>
        <p:spPr>
          <a:xfrm>
            <a:off x="713589" y="4972140"/>
            <a:ext cx="2812549" cy="6511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Bhumika P. Shukla</a:t>
            </a:r>
            <a:endParaRPr lang="en-US" b="1">
              <a:solidFill>
                <a:schemeClr val="tx1"/>
              </a:solidFill>
            </a:endParaRPr>
          </a:p>
        </p:txBody>
      </p:sp>
      <p:sp>
        <p:nvSpPr>
          <p:cNvPr id="70" name="Rounded Rectangle 69">
            <a:extLst>
              <a:ext uri="{FF2B5EF4-FFF2-40B4-BE49-F238E27FC236}">
                <a16:creationId xmlns:a16="http://schemas.microsoft.com/office/drawing/2014/main" id="{BFCB86B2-B56A-3C14-1A6F-E3B3B6BC281C}"/>
              </a:ext>
            </a:extLst>
          </p:cNvPr>
          <p:cNvSpPr/>
          <p:nvPr/>
        </p:nvSpPr>
        <p:spPr>
          <a:xfrm>
            <a:off x="8209141" y="2548969"/>
            <a:ext cx="2812549" cy="65116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Himani.</a:t>
            </a:r>
            <a:endParaRPr lang="en-US" sz="1800" b="1">
              <a:solidFill>
                <a:schemeClr val="tx1"/>
              </a:solidFill>
            </a:endParaRPr>
          </a:p>
        </p:txBody>
      </p:sp>
      <p:sp>
        <p:nvSpPr>
          <p:cNvPr id="71" name="Rounded Rectangle 70">
            <a:extLst>
              <a:ext uri="{FF2B5EF4-FFF2-40B4-BE49-F238E27FC236}">
                <a16:creationId xmlns:a16="http://schemas.microsoft.com/office/drawing/2014/main" id="{0D1774BF-4A28-835D-4431-92C71BC8B34E}"/>
              </a:ext>
            </a:extLst>
          </p:cNvPr>
          <p:cNvSpPr/>
          <p:nvPr/>
        </p:nvSpPr>
        <p:spPr>
          <a:xfrm>
            <a:off x="8209270" y="3649556"/>
            <a:ext cx="2812549" cy="65116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Kumud.</a:t>
            </a:r>
            <a:endParaRPr lang="en-US" b="1" err="1">
              <a:solidFill>
                <a:schemeClr val="tx1"/>
              </a:solidFill>
            </a:endParaRPr>
          </a:p>
        </p:txBody>
      </p:sp>
      <p:sp>
        <p:nvSpPr>
          <p:cNvPr id="72" name="Rounded Rectangle 71">
            <a:extLst>
              <a:ext uri="{FF2B5EF4-FFF2-40B4-BE49-F238E27FC236}">
                <a16:creationId xmlns:a16="http://schemas.microsoft.com/office/drawing/2014/main" id="{CA417A5E-E2E2-3AEB-6EAF-39DAEE1C3523}"/>
              </a:ext>
            </a:extLst>
          </p:cNvPr>
          <p:cNvSpPr/>
          <p:nvPr/>
        </p:nvSpPr>
        <p:spPr>
          <a:xfrm>
            <a:off x="8209140" y="4619138"/>
            <a:ext cx="2812549" cy="65116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Kaushal Ghelani</a:t>
            </a:r>
          </a:p>
        </p:txBody>
      </p:sp>
      <p:sp>
        <p:nvSpPr>
          <p:cNvPr id="74" name="Rectangle 73">
            <a:extLst>
              <a:ext uri="{FF2B5EF4-FFF2-40B4-BE49-F238E27FC236}">
                <a16:creationId xmlns:a16="http://schemas.microsoft.com/office/drawing/2014/main" id="{F321647F-E3E6-8FCC-70AD-C52F56BAEAD8}"/>
              </a:ext>
            </a:extLst>
          </p:cNvPr>
          <p:cNvSpPr/>
          <p:nvPr/>
        </p:nvSpPr>
        <p:spPr>
          <a:xfrm>
            <a:off x="5639023" y="6428094"/>
            <a:ext cx="435957" cy="2775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6D13D29-108E-4527-87A1-A9939303A530}"/>
              </a:ext>
            </a:extLst>
          </p:cNvPr>
          <p:cNvSpPr>
            <a:spLocks noGrp="1"/>
          </p:cNvSpPr>
          <p:nvPr>
            <p:ph type="sldNum" sz="quarter" idx="12"/>
          </p:nvPr>
        </p:nvSpPr>
        <p:spPr/>
        <p:txBody>
          <a:bodyPr/>
          <a:lstStyle/>
          <a:p>
            <a:fld id="{4FAB73BC-B049-4115-A692-8D63A059BFB8}" type="slidenum">
              <a:rPr lang="en-US" dirty="0"/>
              <a:t>2</a:t>
            </a:fld>
            <a:endParaRPr lang="en-US"/>
          </a:p>
        </p:txBody>
      </p:sp>
      <p:sp>
        <p:nvSpPr>
          <p:cNvPr id="3" name="Footer Placeholder 2">
            <a:extLst>
              <a:ext uri="{FF2B5EF4-FFF2-40B4-BE49-F238E27FC236}">
                <a16:creationId xmlns:a16="http://schemas.microsoft.com/office/drawing/2014/main" id="{12D47517-5563-3B11-A164-99C552B7F621}"/>
              </a:ext>
            </a:extLst>
          </p:cNvPr>
          <p:cNvSpPr>
            <a:spLocks noGrp="1"/>
          </p:cNvSpPr>
          <p:nvPr>
            <p:ph type="ftr" sz="quarter" idx="11"/>
          </p:nvPr>
        </p:nvSpPr>
        <p:spPr/>
        <p:txBody>
          <a:bodyPr/>
          <a:lstStyle/>
          <a:p>
            <a:r>
              <a:rPr lang="en-US"/>
              <a:t>Group 16</a:t>
            </a:r>
          </a:p>
        </p:txBody>
      </p:sp>
    </p:spTree>
    <p:extLst>
      <p:ext uri="{BB962C8B-B14F-4D97-AF65-F5344CB8AC3E}">
        <p14:creationId xmlns:p14="http://schemas.microsoft.com/office/powerpoint/2010/main" val="358744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D3EA6-0C55-0803-D1D3-757CB73FBC78}"/>
              </a:ext>
            </a:extLst>
          </p:cNvPr>
          <p:cNvSpPr>
            <a:spLocks noGrp="1"/>
          </p:cNvSpPr>
          <p:nvPr>
            <p:ph type="title"/>
          </p:nvPr>
        </p:nvSpPr>
        <p:spPr>
          <a:xfrm>
            <a:off x="657224" y="4772508"/>
            <a:ext cx="10772775" cy="1658198"/>
          </a:xfrm>
        </p:spPr>
        <p:txBody>
          <a:bodyPr>
            <a:normAutofit/>
          </a:bodyPr>
          <a:lstStyle/>
          <a:p>
            <a:r>
              <a:rPr lang="en-IN" sz="4400" b="1">
                <a:solidFill>
                  <a:srgbClr val="FFFFFF"/>
                </a:solidFill>
                <a:cs typeface="Calibri Light"/>
              </a:rPr>
              <a:t>Table of Contents</a:t>
            </a:r>
            <a:endParaRPr lang="en-US" sz="4400" b="1">
              <a:solidFill>
                <a:srgbClr val="FFFFFF"/>
              </a:solidFill>
              <a:cs typeface="Calibri Light"/>
            </a:endParaRPr>
          </a:p>
        </p:txBody>
      </p:sp>
      <p:sp>
        <p:nvSpPr>
          <p:cNvPr id="76" name="Footer Placeholder 75">
            <a:extLst>
              <a:ext uri="{FF2B5EF4-FFF2-40B4-BE49-F238E27FC236}">
                <a16:creationId xmlns:a16="http://schemas.microsoft.com/office/drawing/2014/main" id="{AEBDBE41-603F-9E92-7348-979732B257B4}"/>
              </a:ext>
            </a:extLst>
          </p:cNvPr>
          <p:cNvSpPr>
            <a:spLocks noGrp="1"/>
          </p:cNvSpPr>
          <p:nvPr>
            <p:ph type="ftr" sz="quarter" idx="11"/>
          </p:nvPr>
        </p:nvSpPr>
        <p:spPr>
          <a:xfrm>
            <a:off x="685800" y="6554697"/>
            <a:ext cx="5029200" cy="228600"/>
          </a:xfrm>
        </p:spPr>
        <p:txBody>
          <a:bodyPr>
            <a:normAutofit/>
          </a:bodyPr>
          <a:lstStyle/>
          <a:p>
            <a:pPr>
              <a:lnSpc>
                <a:spcPct val="90000"/>
              </a:lnSpc>
              <a:spcAft>
                <a:spcPts val="600"/>
              </a:spcAft>
            </a:pPr>
            <a:r>
              <a:rPr lang="en-US"/>
              <a:t>Group 16</a:t>
            </a:r>
          </a:p>
        </p:txBody>
      </p:sp>
      <p:sp>
        <p:nvSpPr>
          <p:cNvPr id="77" name="Slide Number Placeholder 76">
            <a:extLst>
              <a:ext uri="{FF2B5EF4-FFF2-40B4-BE49-F238E27FC236}">
                <a16:creationId xmlns:a16="http://schemas.microsoft.com/office/drawing/2014/main" id="{CA2FEA44-7E50-0672-6BB9-35D31013DED3}"/>
              </a:ext>
            </a:extLst>
          </p:cNvPr>
          <p:cNvSpPr>
            <a:spLocks noGrp="1"/>
          </p:cNvSpPr>
          <p:nvPr>
            <p:ph type="sldNum" sz="quarter" idx="12"/>
          </p:nvPr>
        </p:nvSpPr>
        <p:spPr>
          <a:xfrm>
            <a:off x="8763926" y="5876412"/>
            <a:ext cx="2926080" cy="1397039"/>
          </a:xfrm>
        </p:spPr>
        <p:txBody>
          <a:bodyPr>
            <a:normAutofit/>
          </a:bodyPr>
          <a:lstStyle/>
          <a:p>
            <a:pPr>
              <a:lnSpc>
                <a:spcPct val="90000"/>
              </a:lnSpc>
              <a:spcAft>
                <a:spcPts val="600"/>
              </a:spcAft>
            </a:pPr>
            <a:fld id="{4FAB73BC-B049-4115-A692-8D63A059BFB8}" type="slidenum">
              <a:rPr lang="en-US" sz="9500">
                <a:solidFill>
                  <a:srgbClr val="FFFFFF">
                    <a:alpha val="25000"/>
                  </a:srgbClr>
                </a:solidFill>
              </a:rPr>
              <a:pPr>
                <a:lnSpc>
                  <a:spcPct val="90000"/>
                </a:lnSpc>
                <a:spcAft>
                  <a:spcPts val="600"/>
                </a:spcAft>
              </a:pPr>
              <a:t>3</a:t>
            </a:fld>
            <a:endParaRPr lang="en-US" sz="9500">
              <a:solidFill>
                <a:srgbClr val="FFFFFF">
                  <a:alpha val="25000"/>
                </a:srgbClr>
              </a:solidFill>
            </a:endParaRPr>
          </a:p>
        </p:txBody>
      </p:sp>
      <p:graphicFrame>
        <p:nvGraphicFramePr>
          <p:cNvPr id="5" name="Content Placeholder 2">
            <a:extLst>
              <a:ext uri="{FF2B5EF4-FFF2-40B4-BE49-F238E27FC236}">
                <a16:creationId xmlns:a16="http://schemas.microsoft.com/office/drawing/2014/main" id="{B076E577-CB18-86C8-7CF4-9E952A7641CE}"/>
              </a:ext>
            </a:extLst>
          </p:cNvPr>
          <p:cNvGraphicFramePr>
            <a:graphicFrameLocks noGrp="1"/>
          </p:cNvGraphicFramePr>
          <p:nvPr>
            <p:ph idx="1"/>
            <p:extLst>
              <p:ext uri="{D42A27DB-BD31-4B8C-83A1-F6EECF244321}">
                <p14:modId xmlns:p14="http://schemas.microsoft.com/office/powerpoint/2010/main" val="2573735943"/>
              </p:ext>
            </p:extLst>
          </p:nvPr>
        </p:nvGraphicFramePr>
        <p:xfrm>
          <a:off x="676275" y="665239"/>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95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2C08-6CB3-4DB6-2EE1-57CB94AD4F97}"/>
              </a:ext>
            </a:extLst>
          </p:cNvPr>
          <p:cNvSpPr>
            <a:spLocks noGrp="1"/>
          </p:cNvSpPr>
          <p:nvPr>
            <p:ph type="title"/>
          </p:nvPr>
        </p:nvSpPr>
        <p:spPr>
          <a:xfrm>
            <a:off x="658550" y="874671"/>
            <a:ext cx="10751210" cy="508010"/>
          </a:xfrm>
        </p:spPr>
        <p:txBody>
          <a:bodyPr>
            <a:noAutofit/>
          </a:bodyPr>
          <a:lstStyle/>
          <a:p>
            <a:r>
              <a:rPr lang="en-IN" sz="4400" b="1">
                <a:solidFill>
                  <a:schemeClr val="accent1">
                    <a:lumMod val="50000"/>
                  </a:schemeClr>
                </a:solidFill>
                <a:cs typeface="Calibri Light"/>
              </a:rPr>
              <a:t>ENHANCING HOURLY WEATHER PREDICTION FOR TORONTO USING DEEP LEARNING</a:t>
            </a:r>
            <a:endParaRPr lang="en-US" sz="4400" b="1">
              <a:solidFill>
                <a:schemeClr val="accent1">
                  <a:lumMod val="50000"/>
                </a:schemeClr>
              </a:solidFill>
              <a:cs typeface="Calibri Light"/>
            </a:endParaRPr>
          </a:p>
        </p:txBody>
      </p:sp>
      <p:sp>
        <p:nvSpPr>
          <p:cNvPr id="3" name="Content Placeholder 2">
            <a:extLst>
              <a:ext uri="{FF2B5EF4-FFF2-40B4-BE49-F238E27FC236}">
                <a16:creationId xmlns:a16="http://schemas.microsoft.com/office/drawing/2014/main" id="{0DEE85B0-0330-11BC-0304-26373E6380C7}"/>
              </a:ext>
            </a:extLst>
          </p:cNvPr>
          <p:cNvSpPr>
            <a:spLocks noGrp="1"/>
          </p:cNvSpPr>
          <p:nvPr>
            <p:ph idx="1"/>
          </p:nvPr>
        </p:nvSpPr>
        <p:spPr>
          <a:xfrm>
            <a:off x="301517" y="1783614"/>
            <a:ext cx="6283597" cy="4340615"/>
          </a:xfrm>
        </p:spPr>
        <p:txBody>
          <a:bodyPr vert="horz" lIns="91440" tIns="45720" rIns="91440" bIns="45720" rtlCol="0" anchor="t">
            <a:noAutofit/>
          </a:bodyPr>
          <a:lstStyle/>
          <a:p>
            <a:pPr>
              <a:spcBef>
                <a:spcPts val="0"/>
              </a:spcBef>
              <a:spcAft>
                <a:spcPts val="600"/>
              </a:spcAft>
            </a:pPr>
            <a:endParaRPr lang="en-IN" sz="1800" b="1">
              <a:latin typeface="Cambria"/>
              <a:ea typeface="+mn-lt"/>
              <a:cs typeface="+mn-lt"/>
            </a:endParaRPr>
          </a:p>
          <a:p>
            <a:pPr marL="191770" indent="-191770" algn="just">
              <a:spcBef>
                <a:spcPts val="0"/>
              </a:spcBef>
              <a:spcAft>
                <a:spcPts val="600"/>
              </a:spcAft>
              <a:buFont typeface="Arial,Sans-Serif" pitchFamily="34" charset="0"/>
              <a:buChar char="•"/>
            </a:pPr>
            <a:r>
              <a:rPr lang="en-GB" sz="1800">
                <a:latin typeface="Calibri Light"/>
                <a:ea typeface="Cambria"/>
                <a:cs typeface="Arial"/>
              </a:rPr>
              <a:t>Accurate and timely weather forecasts are crucial for a variety of applications, ranging from daily planning to emergency preparedness. In the context of Toronto, where weather conditions can exhibit significant variability, there is a growing demand for precise hourly weather predictions. </a:t>
            </a:r>
            <a:endParaRPr lang="en-US" sz="1800">
              <a:latin typeface="Calibri Light"/>
              <a:ea typeface="Cambria"/>
              <a:cs typeface="Arial"/>
            </a:endParaRPr>
          </a:p>
          <a:p>
            <a:pPr marL="0" indent="0" algn="just">
              <a:spcBef>
                <a:spcPts val="0"/>
              </a:spcBef>
              <a:spcAft>
                <a:spcPts val="600"/>
              </a:spcAft>
              <a:buNone/>
            </a:pPr>
            <a:endParaRPr lang="en-GB" sz="1800">
              <a:latin typeface="Calibri Light"/>
              <a:ea typeface="Cambria"/>
              <a:cs typeface="Arial"/>
            </a:endParaRPr>
          </a:p>
          <a:p>
            <a:pPr marL="191770" indent="-191770" algn="just">
              <a:spcBef>
                <a:spcPts val="0"/>
              </a:spcBef>
              <a:spcAft>
                <a:spcPts val="600"/>
              </a:spcAft>
              <a:buFont typeface="Arial,Sans-Serif" pitchFamily="34" charset="0"/>
              <a:buChar char="•"/>
            </a:pPr>
            <a:r>
              <a:rPr lang="en-GB" sz="1800">
                <a:latin typeface="Calibri Light"/>
                <a:ea typeface="Cambria"/>
                <a:cs typeface="Arial"/>
              </a:rPr>
              <a:t>This project aims to leverage deep learning techniques to enhance the accuracy of hourly weather forecasts in Toronto, providing valuable insights into short-term meteorological patterns. The successful implementation of a deep learning model for this purpose can contribute to improved decision-making processes and enhance overall community resilience in the face of changing weather conditions.</a:t>
            </a:r>
          </a:p>
          <a:p>
            <a:endParaRPr lang="en-US" sz="1800">
              <a:latin typeface="Cambria"/>
              <a:ea typeface="Cambria"/>
              <a:cs typeface="Calibri Light"/>
            </a:endParaRPr>
          </a:p>
        </p:txBody>
      </p:sp>
      <p:pic>
        <p:nvPicPr>
          <p:cNvPr id="7" name="Picture 6">
            <a:extLst>
              <a:ext uri="{FF2B5EF4-FFF2-40B4-BE49-F238E27FC236}">
                <a16:creationId xmlns:a16="http://schemas.microsoft.com/office/drawing/2014/main" id="{9D74AA0A-9C75-88A1-79BD-7F01B47537ED}"/>
              </a:ext>
            </a:extLst>
          </p:cNvPr>
          <p:cNvPicPr>
            <a:picLocks noChangeAspect="1"/>
          </p:cNvPicPr>
          <p:nvPr/>
        </p:nvPicPr>
        <p:blipFill rotWithShape="1">
          <a:blip r:embed="rId2"/>
          <a:srcRect r="186" b="6108"/>
          <a:stretch/>
        </p:blipFill>
        <p:spPr>
          <a:xfrm>
            <a:off x="7381730" y="1555241"/>
            <a:ext cx="3864582" cy="3876023"/>
          </a:xfrm>
          <a:prstGeom prst="rect">
            <a:avLst/>
          </a:prstGeom>
        </p:spPr>
      </p:pic>
      <p:sp>
        <p:nvSpPr>
          <p:cNvPr id="4" name="Footer Placeholder 3">
            <a:extLst>
              <a:ext uri="{FF2B5EF4-FFF2-40B4-BE49-F238E27FC236}">
                <a16:creationId xmlns:a16="http://schemas.microsoft.com/office/drawing/2014/main" id="{CE422046-C76F-9D03-647C-24770EB29075}"/>
              </a:ext>
            </a:extLst>
          </p:cNvPr>
          <p:cNvSpPr>
            <a:spLocks noGrp="1"/>
          </p:cNvSpPr>
          <p:nvPr>
            <p:ph type="ftr" sz="quarter" idx="11"/>
          </p:nvPr>
        </p:nvSpPr>
        <p:spPr>
          <a:xfrm>
            <a:off x="685800" y="6554697"/>
            <a:ext cx="5029200" cy="228600"/>
          </a:xfrm>
        </p:spPr>
        <p:txBody>
          <a:bodyPr>
            <a:normAutofit/>
          </a:bodyPr>
          <a:lstStyle/>
          <a:p>
            <a:pPr>
              <a:lnSpc>
                <a:spcPct val="90000"/>
              </a:lnSpc>
              <a:spcAft>
                <a:spcPts val="600"/>
              </a:spcAft>
            </a:pPr>
            <a:r>
              <a:rPr lang="en-US"/>
              <a:t>Group 16</a:t>
            </a:r>
          </a:p>
        </p:txBody>
      </p:sp>
      <p:sp>
        <p:nvSpPr>
          <p:cNvPr id="5" name="Slide Number Placeholder 4">
            <a:extLst>
              <a:ext uri="{FF2B5EF4-FFF2-40B4-BE49-F238E27FC236}">
                <a16:creationId xmlns:a16="http://schemas.microsoft.com/office/drawing/2014/main" id="{6DDEA60D-2FDA-C2B4-C4C2-7D3A78144466}"/>
              </a:ext>
            </a:extLst>
          </p:cNvPr>
          <p:cNvSpPr>
            <a:spLocks noGrp="1"/>
          </p:cNvSpPr>
          <p:nvPr>
            <p:ph type="sldNum" sz="quarter" idx="12"/>
          </p:nvPr>
        </p:nvSpPr>
        <p:spPr>
          <a:xfrm>
            <a:off x="8763926" y="5876412"/>
            <a:ext cx="2926080" cy="1397039"/>
          </a:xfrm>
        </p:spPr>
        <p:txBody>
          <a:bodyPr>
            <a:normAutofit/>
          </a:bodyPr>
          <a:lstStyle/>
          <a:p>
            <a:pPr>
              <a:lnSpc>
                <a:spcPct val="90000"/>
              </a:lnSpc>
              <a:spcAft>
                <a:spcPts val="600"/>
              </a:spcAft>
            </a:pPr>
            <a:fld id="{4FAB73BC-B049-4115-A692-8D63A059BFB8}" type="slidenum">
              <a:rPr lang="en-US" sz="9500" dirty="0">
                <a:solidFill>
                  <a:srgbClr val="425B48"/>
                </a:solidFill>
              </a:rPr>
              <a:pPr>
                <a:lnSpc>
                  <a:spcPct val="90000"/>
                </a:lnSpc>
                <a:spcAft>
                  <a:spcPts val="600"/>
                </a:spcAft>
              </a:pPr>
              <a:t>4</a:t>
            </a:fld>
            <a:endParaRPr lang="en-US" sz="9500">
              <a:solidFill>
                <a:srgbClr val="425B48"/>
              </a:solidFill>
            </a:endParaRPr>
          </a:p>
        </p:txBody>
      </p:sp>
    </p:spTree>
    <p:extLst>
      <p:ext uri="{BB962C8B-B14F-4D97-AF65-F5344CB8AC3E}">
        <p14:creationId xmlns:p14="http://schemas.microsoft.com/office/powerpoint/2010/main" val="37403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28E-3D5F-443A-A901-BF3D7D6B3F20}"/>
              </a:ext>
            </a:extLst>
          </p:cNvPr>
          <p:cNvSpPr>
            <a:spLocks noGrp="1"/>
          </p:cNvSpPr>
          <p:nvPr>
            <p:ph type="title"/>
          </p:nvPr>
        </p:nvSpPr>
        <p:spPr>
          <a:xfrm>
            <a:off x="690976" y="221351"/>
            <a:ext cx="10659110" cy="1124280"/>
          </a:xfrm>
        </p:spPr>
        <p:txBody>
          <a:bodyPr>
            <a:normAutofit/>
          </a:bodyPr>
          <a:lstStyle/>
          <a:p>
            <a:pPr algn="ctr"/>
            <a:r>
              <a:rPr lang="en-GB" sz="4400" b="1">
                <a:solidFill>
                  <a:schemeClr val="accent1">
                    <a:lumMod val="50000"/>
                  </a:schemeClr>
                </a:solidFill>
                <a:cs typeface="Calibri Light"/>
              </a:rPr>
              <a:t>SOLUTION</a:t>
            </a:r>
            <a:endParaRPr lang="en-US" sz="4400" b="1">
              <a:solidFill>
                <a:schemeClr val="accent1">
                  <a:lumMod val="50000"/>
                </a:schemeClr>
              </a:solidFill>
              <a:cs typeface="Calibri Light"/>
            </a:endParaRPr>
          </a:p>
        </p:txBody>
      </p:sp>
      <p:sp>
        <p:nvSpPr>
          <p:cNvPr id="3" name="Content Placeholder 2">
            <a:extLst>
              <a:ext uri="{FF2B5EF4-FFF2-40B4-BE49-F238E27FC236}">
                <a16:creationId xmlns:a16="http://schemas.microsoft.com/office/drawing/2014/main" id="{5D0D3E04-C430-4B4D-0485-51B0265249A0}"/>
              </a:ext>
            </a:extLst>
          </p:cNvPr>
          <p:cNvSpPr>
            <a:spLocks noGrp="1"/>
          </p:cNvSpPr>
          <p:nvPr>
            <p:ph idx="1"/>
          </p:nvPr>
        </p:nvSpPr>
        <p:spPr>
          <a:xfrm>
            <a:off x="514123" y="1275077"/>
            <a:ext cx="5074595" cy="4653035"/>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buFont typeface="Wingdings" panose="020B0604020202020204" pitchFamily="34" charset="0"/>
              <a:buChar char="Ø"/>
            </a:pPr>
            <a:r>
              <a:rPr lang="en-GB" sz="2400" b="1">
                <a:ea typeface="+mn-lt"/>
                <a:cs typeface="+mn-lt"/>
              </a:rPr>
              <a:t>Training from Scratch</a:t>
            </a:r>
            <a:r>
              <a:rPr lang="en-GB" sz="1200" b="1">
                <a:ea typeface="+mn-lt"/>
                <a:cs typeface="+mn-lt"/>
              </a:rPr>
              <a:t> </a:t>
            </a:r>
            <a:endParaRPr lang="en-US"/>
          </a:p>
          <a:p>
            <a:pPr marL="0" indent="0">
              <a:buClr>
                <a:srgbClr val="437472"/>
              </a:buClr>
              <a:buNone/>
            </a:pPr>
            <a:r>
              <a:rPr lang="en-GB" sz="1600" b="1">
                <a:ea typeface="+mn-lt"/>
                <a:cs typeface="+mn-lt"/>
              </a:rPr>
              <a:t>Customization for Local Patterns:</a:t>
            </a:r>
            <a:r>
              <a:rPr lang="en-GB" sz="1600">
                <a:solidFill>
                  <a:srgbClr val="374151"/>
                </a:solidFill>
                <a:ea typeface="+mn-lt"/>
                <a:cs typeface="+mn-lt"/>
              </a:rPr>
              <a:t> Training the model from scratch allows us to tailor it specifically to the unique weather patterns observed in Toronto. Local nuances, which may not be captured by a pre-trained model, can be learned and utilized for improved accuracy.</a:t>
            </a:r>
            <a:endParaRPr lang="en-GB" sz="1600">
              <a:cs typeface="Calibri"/>
            </a:endParaRPr>
          </a:p>
          <a:p>
            <a:pPr marL="0" indent="0">
              <a:buClr>
                <a:srgbClr val="437472"/>
              </a:buClr>
              <a:buNone/>
            </a:pPr>
            <a:r>
              <a:rPr lang="en-GB" sz="1600" b="1">
                <a:ea typeface="+mn-lt"/>
                <a:cs typeface="+mn-lt"/>
              </a:rPr>
              <a:t>Targeted Feature Representation:</a:t>
            </a:r>
            <a:r>
              <a:rPr lang="en-GB" sz="1600">
                <a:solidFill>
                  <a:srgbClr val="374151"/>
                </a:solidFill>
                <a:ea typeface="+mn-lt"/>
                <a:cs typeface="+mn-lt"/>
              </a:rPr>
              <a:t> Toronto's weather can be influenced by various factors, including its geographical location and regional climate. Starting from scratch enables us to carefully select and represent features that are particularly relevant to the local weather dynamics.</a:t>
            </a:r>
            <a:endParaRPr lang="en-GB" sz="1600">
              <a:cs typeface="Calibri"/>
            </a:endParaRPr>
          </a:p>
          <a:p>
            <a:pPr marL="0" indent="0">
              <a:buNone/>
            </a:pPr>
            <a:r>
              <a:rPr lang="en-GB" sz="1600" b="1">
                <a:solidFill>
                  <a:srgbClr val="374151"/>
                </a:solidFill>
                <a:ea typeface="+mn-lt"/>
                <a:cs typeface="+mn-lt"/>
              </a:rPr>
              <a:t>Enhanced Model Flexibility:</a:t>
            </a:r>
            <a:r>
              <a:rPr lang="en-GB" sz="1600">
                <a:solidFill>
                  <a:srgbClr val="374151"/>
                </a:solidFill>
                <a:ea typeface="+mn-lt"/>
                <a:cs typeface="+mn-lt"/>
              </a:rPr>
              <a:t> Building the model from the ground up provides greater flexibility in terms of architecture and hyperparameter tuning. This allows us to experiment with different network structures and configurations to find the optimal model for Toronto's hourly weather prediction.</a:t>
            </a:r>
            <a:endParaRPr lang="en-GB" sz="1600"/>
          </a:p>
        </p:txBody>
      </p:sp>
      <p:sp>
        <p:nvSpPr>
          <p:cNvPr id="4" name="TextBox 3">
            <a:extLst>
              <a:ext uri="{FF2B5EF4-FFF2-40B4-BE49-F238E27FC236}">
                <a16:creationId xmlns:a16="http://schemas.microsoft.com/office/drawing/2014/main" id="{10D6BB27-0F63-E98A-DE32-B5EAB43F7718}"/>
              </a:ext>
            </a:extLst>
          </p:cNvPr>
          <p:cNvSpPr txBox="1"/>
          <p:nvPr/>
        </p:nvSpPr>
        <p:spPr>
          <a:xfrm>
            <a:off x="5897813" y="1277625"/>
            <a:ext cx="5241023" cy="464742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400" b="1">
                <a:ea typeface="+mn-lt"/>
                <a:cs typeface="+mn-lt"/>
              </a:rPr>
              <a:t>Using Pre-trained Model</a:t>
            </a:r>
          </a:p>
          <a:p>
            <a:r>
              <a:rPr lang="en-GB" sz="1600" b="1">
                <a:ea typeface="+mn-lt"/>
                <a:cs typeface="+mn-lt"/>
              </a:rPr>
              <a:t>Time and Resource Efficiency: </a:t>
            </a:r>
            <a:r>
              <a:rPr lang="en-GB" sz="1600">
                <a:solidFill>
                  <a:srgbClr val="374151"/>
                </a:solidFill>
                <a:ea typeface="+mn-lt"/>
                <a:cs typeface="+mn-lt"/>
              </a:rPr>
              <a:t>Utilizing a pre-trained model can significantly</a:t>
            </a:r>
            <a:r>
              <a:rPr lang="en-GB" sz="1200">
                <a:solidFill>
                  <a:srgbClr val="374151"/>
                </a:solidFill>
                <a:ea typeface="+mn-lt"/>
                <a:cs typeface="+mn-lt"/>
              </a:rPr>
              <a:t> </a:t>
            </a:r>
            <a:r>
              <a:rPr lang="en-GB" sz="1600">
                <a:solidFill>
                  <a:srgbClr val="374151"/>
                </a:solidFill>
                <a:ea typeface="+mn-lt"/>
                <a:cs typeface="+mn-lt"/>
              </a:rPr>
              <a:t>reduce the time and computational resources required for training. This is particularly beneficial when working with limited computing power or tight project timelines.</a:t>
            </a:r>
            <a:endParaRPr lang="en-GB" sz="1600">
              <a:cs typeface="Calibri"/>
            </a:endParaRPr>
          </a:p>
          <a:p>
            <a:endParaRPr lang="en-GB" sz="1600">
              <a:solidFill>
                <a:srgbClr val="374151"/>
              </a:solidFill>
              <a:ea typeface="+mn-lt"/>
              <a:cs typeface="+mn-lt"/>
            </a:endParaRPr>
          </a:p>
          <a:p>
            <a:r>
              <a:rPr lang="en-GB" sz="1600" b="1">
                <a:ea typeface="+mn-lt"/>
                <a:cs typeface="+mn-lt"/>
              </a:rPr>
              <a:t>Transfer Learning Advantages:</a:t>
            </a:r>
            <a:r>
              <a:rPr lang="en-GB" sz="1600">
                <a:solidFill>
                  <a:srgbClr val="374151"/>
                </a:solidFill>
                <a:ea typeface="+mn-lt"/>
                <a:cs typeface="+mn-lt"/>
              </a:rPr>
              <a:t> Pre-trained models, especially those trained on large and diverse datasets, may capture general weather patterns and features that are transferable to Toronto's context. This can expedite the learning process and potentially lead to faster convergence.</a:t>
            </a:r>
            <a:endParaRPr lang="en-GB" sz="1600">
              <a:cs typeface="Calibri"/>
            </a:endParaRPr>
          </a:p>
          <a:p>
            <a:endParaRPr lang="en-GB" sz="1600">
              <a:solidFill>
                <a:srgbClr val="374151"/>
              </a:solidFill>
              <a:ea typeface="+mn-lt"/>
              <a:cs typeface="+mn-lt"/>
            </a:endParaRPr>
          </a:p>
          <a:p>
            <a:r>
              <a:rPr lang="en-GB" sz="1600" b="1">
                <a:ea typeface="+mn-lt"/>
                <a:cs typeface="+mn-lt"/>
              </a:rPr>
              <a:t>Data Efficiency:</a:t>
            </a:r>
            <a:r>
              <a:rPr lang="en-GB" sz="1600">
                <a:solidFill>
                  <a:srgbClr val="374151"/>
                </a:solidFill>
                <a:ea typeface="+mn-lt"/>
                <a:cs typeface="+mn-lt"/>
              </a:rPr>
              <a:t> In scenarios where limited labelled data for Toronto is available, a pre-trained model can leverage knowledge gained from other datasets, acting as a powerful feature extractor. This is particularly advantageous when working with small or scarce datasets.</a:t>
            </a:r>
            <a:endParaRPr lang="en-GB" sz="1600">
              <a:cs typeface="Calibri"/>
            </a:endParaRPr>
          </a:p>
        </p:txBody>
      </p:sp>
      <p:sp>
        <p:nvSpPr>
          <p:cNvPr id="6" name="Slide Number Placeholder 5">
            <a:extLst>
              <a:ext uri="{FF2B5EF4-FFF2-40B4-BE49-F238E27FC236}">
                <a16:creationId xmlns:a16="http://schemas.microsoft.com/office/drawing/2014/main" id="{63351DE2-CE47-2555-75A0-7315A75522A3}"/>
              </a:ext>
            </a:extLst>
          </p:cNvPr>
          <p:cNvSpPr>
            <a:spLocks noGrp="1"/>
          </p:cNvSpPr>
          <p:nvPr>
            <p:ph type="sldNum" sz="quarter" idx="12"/>
          </p:nvPr>
        </p:nvSpPr>
        <p:spPr/>
        <p:txBody>
          <a:bodyPr/>
          <a:lstStyle/>
          <a:p>
            <a:fld id="{4FAB73BC-B049-4115-A692-8D63A059BFB8}" type="slidenum">
              <a:rPr lang="en-US" dirty="0"/>
              <a:t>5</a:t>
            </a:fld>
            <a:endParaRPr lang="en-US"/>
          </a:p>
        </p:txBody>
      </p:sp>
      <p:sp>
        <p:nvSpPr>
          <p:cNvPr id="5" name="Footer Placeholder 4">
            <a:extLst>
              <a:ext uri="{FF2B5EF4-FFF2-40B4-BE49-F238E27FC236}">
                <a16:creationId xmlns:a16="http://schemas.microsoft.com/office/drawing/2014/main" id="{2B74EECC-ED0F-6E76-D97E-3737BC91910A}"/>
              </a:ext>
            </a:extLst>
          </p:cNvPr>
          <p:cNvSpPr>
            <a:spLocks noGrp="1"/>
          </p:cNvSpPr>
          <p:nvPr>
            <p:ph type="ftr" sz="quarter" idx="11"/>
          </p:nvPr>
        </p:nvSpPr>
        <p:spPr/>
        <p:txBody>
          <a:bodyPr/>
          <a:lstStyle/>
          <a:p>
            <a:r>
              <a:rPr lang="en-US"/>
              <a:t>Group 16</a:t>
            </a:r>
          </a:p>
        </p:txBody>
      </p:sp>
    </p:spTree>
    <p:extLst>
      <p:ext uri="{BB962C8B-B14F-4D97-AF65-F5344CB8AC3E}">
        <p14:creationId xmlns:p14="http://schemas.microsoft.com/office/powerpoint/2010/main" val="119423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8D422-18AC-CC32-205A-E4935AC0391C}"/>
              </a:ext>
            </a:extLst>
          </p:cNvPr>
          <p:cNvSpPr>
            <a:spLocks noGrp="1"/>
          </p:cNvSpPr>
          <p:nvPr>
            <p:ph type="title"/>
          </p:nvPr>
        </p:nvSpPr>
        <p:spPr>
          <a:xfrm>
            <a:off x="4640452" y="196"/>
            <a:ext cx="7556525" cy="1365120"/>
          </a:xfrm>
          <a:solidFill>
            <a:schemeClr val="accent6">
              <a:lumMod val="20000"/>
              <a:lumOff val="80000"/>
            </a:schemeClr>
          </a:solidFill>
        </p:spPr>
        <p:txBody>
          <a:bodyPr>
            <a:normAutofit/>
          </a:bodyPr>
          <a:lstStyle/>
          <a:p>
            <a:r>
              <a:rPr lang="en-US" sz="4400" b="1">
                <a:solidFill>
                  <a:schemeClr val="accent1">
                    <a:lumMod val="50000"/>
                  </a:schemeClr>
                </a:solidFill>
                <a:cs typeface="Calibri Light"/>
              </a:rPr>
              <a:t>DATA</a:t>
            </a:r>
            <a:r>
              <a:rPr lang="en-US" sz="4400" b="1">
                <a:solidFill>
                  <a:schemeClr val="tx2">
                    <a:lumMod val="75000"/>
                    <a:lumOff val="25000"/>
                  </a:schemeClr>
                </a:solidFill>
                <a:ea typeface="+mj-lt"/>
                <a:cs typeface="+mj-lt"/>
              </a:rPr>
              <a:t> </a:t>
            </a:r>
            <a:r>
              <a:rPr lang="en-US" sz="4400" b="1">
                <a:solidFill>
                  <a:schemeClr val="accent1">
                    <a:lumMod val="50000"/>
                  </a:schemeClr>
                </a:solidFill>
                <a:cs typeface="Calibri Light"/>
              </a:rPr>
              <a:t>ACQUISITION &amp; PROCESSING</a:t>
            </a:r>
          </a:p>
        </p:txBody>
      </p:sp>
      <p:pic>
        <p:nvPicPr>
          <p:cNvPr id="7" name="Picture 6">
            <a:extLst>
              <a:ext uri="{FF2B5EF4-FFF2-40B4-BE49-F238E27FC236}">
                <a16:creationId xmlns:a16="http://schemas.microsoft.com/office/drawing/2014/main" id="{9B125FB6-B013-AF86-D470-CC94511A4F52}"/>
              </a:ext>
            </a:extLst>
          </p:cNvPr>
          <p:cNvPicPr>
            <a:picLocks noChangeAspect="1"/>
          </p:cNvPicPr>
          <p:nvPr/>
        </p:nvPicPr>
        <p:blipFill rotWithShape="1">
          <a:blip r:embed="rId2"/>
          <a:srcRect t="22298" r="-3" b="2532"/>
          <a:stretch/>
        </p:blipFill>
        <p:spPr>
          <a:xfrm>
            <a:off x="798670" y="452980"/>
            <a:ext cx="3384317" cy="2543895"/>
          </a:xfrm>
          <a:prstGeom prst="rect">
            <a:avLst/>
          </a:prstGeom>
        </p:spPr>
      </p:pic>
      <p:pic>
        <p:nvPicPr>
          <p:cNvPr id="8" name="Picture 7">
            <a:extLst>
              <a:ext uri="{FF2B5EF4-FFF2-40B4-BE49-F238E27FC236}">
                <a16:creationId xmlns:a16="http://schemas.microsoft.com/office/drawing/2014/main" id="{4EC95AD3-6CED-275E-DBFF-6279E85B31D5}"/>
              </a:ext>
            </a:extLst>
          </p:cNvPr>
          <p:cNvPicPr>
            <a:picLocks noChangeAspect="1"/>
          </p:cNvPicPr>
          <p:nvPr/>
        </p:nvPicPr>
        <p:blipFill rotWithShape="1">
          <a:blip r:embed="rId3"/>
          <a:srcRect r="-1" b="20341"/>
          <a:stretch/>
        </p:blipFill>
        <p:spPr>
          <a:xfrm>
            <a:off x="799051" y="3427372"/>
            <a:ext cx="3383936" cy="2543893"/>
          </a:xfrm>
          <a:prstGeom prst="rect">
            <a:avLst/>
          </a:prstGeom>
        </p:spPr>
      </p:pic>
      <p:sp>
        <p:nvSpPr>
          <p:cNvPr id="5" name="Content Placeholder 4">
            <a:extLst>
              <a:ext uri="{FF2B5EF4-FFF2-40B4-BE49-F238E27FC236}">
                <a16:creationId xmlns:a16="http://schemas.microsoft.com/office/drawing/2014/main" id="{F085A935-8F57-3618-CB5B-F96FEFC6BEA5}"/>
              </a:ext>
            </a:extLst>
          </p:cNvPr>
          <p:cNvSpPr>
            <a:spLocks noGrp="1"/>
          </p:cNvSpPr>
          <p:nvPr>
            <p:ph idx="1"/>
          </p:nvPr>
        </p:nvSpPr>
        <p:spPr>
          <a:xfrm>
            <a:off x="4641336" y="1276665"/>
            <a:ext cx="7546687" cy="5694739"/>
          </a:xfrm>
          <a:solidFill>
            <a:schemeClr val="accent6">
              <a:lumMod val="20000"/>
              <a:lumOff val="80000"/>
            </a:schemeClr>
          </a:solidFill>
        </p:spPr>
        <p:txBody>
          <a:bodyPr vert="horz" lIns="91440" tIns="45720" rIns="91440" bIns="45720" rtlCol="0" anchor="t">
            <a:normAutofit/>
          </a:bodyPr>
          <a:lstStyle/>
          <a:p>
            <a:endParaRPr lang="en-US" sz="2000">
              <a:cs typeface="Calibri Light" panose="020F0302020204030204"/>
            </a:endParaRPr>
          </a:p>
          <a:p>
            <a:r>
              <a:rPr lang="en-US" sz="2000" b="1">
                <a:solidFill>
                  <a:schemeClr val="tx2">
                    <a:lumMod val="75000"/>
                    <a:lumOff val="25000"/>
                  </a:schemeClr>
                </a:solidFill>
                <a:latin typeface="Calibri Light"/>
                <a:ea typeface="+mn-lt"/>
                <a:cs typeface="+mn-lt"/>
              </a:rPr>
              <a:t>Data Acquisition:</a:t>
            </a:r>
            <a:endParaRPr lang="en-US" sz="2000">
              <a:solidFill>
                <a:schemeClr val="tx2">
                  <a:lumMod val="75000"/>
                  <a:lumOff val="25000"/>
                </a:schemeClr>
              </a:solidFill>
              <a:latin typeface="Calibri Light"/>
              <a:ea typeface="Cambria"/>
              <a:cs typeface="Calibri Light"/>
            </a:endParaRPr>
          </a:p>
          <a:p>
            <a:r>
              <a:rPr lang="en-US" sz="1800">
                <a:latin typeface="Calibri Light"/>
                <a:ea typeface="+mn-lt"/>
                <a:cs typeface="+mn-lt"/>
              </a:rPr>
              <a:t>•</a:t>
            </a:r>
            <a:r>
              <a:rPr lang="en-US" sz="1800" b="1">
                <a:latin typeface="Calibri Light"/>
                <a:ea typeface="+mn-lt"/>
                <a:cs typeface="+mn-lt"/>
              </a:rPr>
              <a:t>Sourced</a:t>
            </a:r>
            <a:r>
              <a:rPr lang="en-US" sz="1800">
                <a:latin typeface="Calibri Light"/>
                <a:ea typeface="+mn-lt"/>
                <a:cs typeface="+mn-lt"/>
              </a:rPr>
              <a:t> from the API offered </a:t>
            </a:r>
            <a:r>
              <a:rPr lang="en-US" sz="1800">
                <a:latin typeface="Calibri Light"/>
                <a:ea typeface="+mn-lt"/>
                <a:cs typeface="+mn-lt"/>
                <a:hlinkClick r:id="rId4"/>
              </a:rPr>
              <a:t>https://www.visualcrossing.com/</a:t>
            </a:r>
            <a:endParaRPr lang="en-US" sz="1800">
              <a:latin typeface="Calibri Light"/>
              <a:ea typeface="Calibri Light"/>
              <a:cs typeface="Calibri Light"/>
            </a:endParaRPr>
          </a:p>
          <a:p>
            <a:r>
              <a:rPr lang="en-US" sz="1800">
                <a:latin typeface="Calibri Light"/>
                <a:ea typeface="+mn-lt"/>
                <a:cs typeface="+mn-lt"/>
              </a:rPr>
              <a:t>•</a:t>
            </a:r>
            <a:r>
              <a:rPr lang="en-US" sz="1800" b="1">
                <a:latin typeface="Calibri Light"/>
                <a:ea typeface="+mn-lt"/>
                <a:cs typeface="+mn-lt"/>
              </a:rPr>
              <a:t>Format: </a:t>
            </a:r>
            <a:r>
              <a:rPr lang="en-US" sz="1800">
                <a:latin typeface="Calibri Light"/>
                <a:ea typeface="+mn-lt"/>
                <a:cs typeface="+mn-lt"/>
              </a:rPr>
              <a:t>Hourly-based observations spanning the last 5 years.</a:t>
            </a:r>
            <a:endParaRPr lang="en-US" sz="1800">
              <a:latin typeface="Calibri Light"/>
              <a:ea typeface="Cambria"/>
              <a:cs typeface="Calibri Light"/>
            </a:endParaRPr>
          </a:p>
          <a:p>
            <a:endParaRPr lang="en-US" sz="1800">
              <a:solidFill>
                <a:srgbClr val="262626"/>
              </a:solidFill>
              <a:latin typeface="Calibri Light"/>
              <a:ea typeface="+mn-lt"/>
              <a:cs typeface="+mn-lt"/>
            </a:endParaRPr>
          </a:p>
          <a:p>
            <a:r>
              <a:rPr lang="en-US" sz="2000">
                <a:solidFill>
                  <a:schemeClr val="tx2">
                    <a:lumMod val="75000"/>
                    <a:lumOff val="25000"/>
                  </a:schemeClr>
                </a:solidFill>
                <a:latin typeface="Calibri Light"/>
                <a:ea typeface="+mn-lt"/>
                <a:cs typeface="+mn-lt"/>
              </a:rPr>
              <a:t> </a:t>
            </a:r>
            <a:r>
              <a:rPr lang="en-US" sz="2000" b="1">
                <a:solidFill>
                  <a:schemeClr val="tx2">
                    <a:lumMod val="75000"/>
                    <a:lumOff val="25000"/>
                  </a:schemeClr>
                </a:solidFill>
                <a:latin typeface="Calibri Light"/>
                <a:ea typeface="+mn-lt"/>
                <a:cs typeface="+mn-lt"/>
              </a:rPr>
              <a:t>Merging Steps:</a:t>
            </a:r>
            <a:endParaRPr lang="en-US" sz="2000">
              <a:solidFill>
                <a:schemeClr val="tx2">
                  <a:lumMod val="75000"/>
                  <a:lumOff val="25000"/>
                </a:schemeClr>
              </a:solidFill>
              <a:latin typeface="Calibri Light"/>
              <a:ea typeface="Cambria"/>
              <a:cs typeface="Calibri Light"/>
            </a:endParaRPr>
          </a:p>
          <a:p>
            <a:r>
              <a:rPr lang="en-US" sz="2000">
                <a:latin typeface="Calibri Light"/>
                <a:ea typeface="+mn-lt"/>
                <a:cs typeface="+mn-lt"/>
              </a:rPr>
              <a:t>•</a:t>
            </a:r>
            <a:r>
              <a:rPr lang="en-US" sz="1800">
                <a:latin typeface="Calibri Light"/>
                <a:ea typeface="+mn-lt"/>
                <a:cs typeface="+mn-lt"/>
              </a:rPr>
              <a:t>Data collection involved obtaining multiple CSV files from the API.</a:t>
            </a:r>
            <a:endParaRPr lang="en-US" sz="1800">
              <a:latin typeface="Calibri Light"/>
              <a:ea typeface="Calibri Light"/>
              <a:cs typeface="Calibri Light"/>
            </a:endParaRPr>
          </a:p>
          <a:p>
            <a:r>
              <a:rPr lang="en-US" sz="1800">
                <a:latin typeface="Calibri Light"/>
                <a:ea typeface="+mn-lt"/>
                <a:cs typeface="+mn-lt"/>
              </a:rPr>
              <a:t>•These files were subsequently appended, concatenated, and organized based on date.</a:t>
            </a:r>
            <a:endParaRPr lang="en-US" sz="1800">
              <a:latin typeface="Calibri Light"/>
            </a:endParaRPr>
          </a:p>
        </p:txBody>
      </p:sp>
      <p:sp>
        <p:nvSpPr>
          <p:cNvPr id="2" name="Footer Placeholder 1">
            <a:extLst>
              <a:ext uri="{FF2B5EF4-FFF2-40B4-BE49-F238E27FC236}">
                <a16:creationId xmlns:a16="http://schemas.microsoft.com/office/drawing/2014/main" id="{8201B716-1A61-C171-11D2-0C239E5EF39A}"/>
              </a:ext>
            </a:extLst>
          </p:cNvPr>
          <p:cNvSpPr>
            <a:spLocks noGrp="1"/>
          </p:cNvSpPr>
          <p:nvPr>
            <p:ph type="ftr" sz="quarter" idx="11"/>
          </p:nvPr>
        </p:nvSpPr>
        <p:spPr>
          <a:xfrm>
            <a:off x="685800" y="6554697"/>
            <a:ext cx="5029200" cy="228600"/>
          </a:xfrm>
        </p:spPr>
        <p:txBody>
          <a:bodyPr>
            <a:normAutofit/>
          </a:bodyPr>
          <a:lstStyle/>
          <a:p>
            <a:pPr>
              <a:lnSpc>
                <a:spcPct val="90000"/>
              </a:lnSpc>
              <a:spcAft>
                <a:spcPts val="600"/>
              </a:spcAft>
            </a:pPr>
            <a:r>
              <a:rPr lang="en-US"/>
              <a:t>Group 16</a:t>
            </a:r>
          </a:p>
        </p:txBody>
      </p:sp>
      <p:sp>
        <p:nvSpPr>
          <p:cNvPr id="3" name="Slide Number Placeholder 2">
            <a:extLst>
              <a:ext uri="{FF2B5EF4-FFF2-40B4-BE49-F238E27FC236}">
                <a16:creationId xmlns:a16="http://schemas.microsoft.com/office/drawing/2014/main" id="{7F04E26B-7C39-ACF1-56D0-D5904DE5559C}"/>
              </a:ext>
            </a:extLst>
          </p:cNvPr>
          <p:cNvSpPr>
            <a:spLocks noGrp="1"/>
          </p:cNvSpPr>
          <p:nvPr>
            <p:ph type="sldNum" sz="quarter" idx="12"/>
          </p:nvPr>
        </p:nvSpPr>
        <p:spPr>
          <a:xfrm>
            <a:off x="8763926" y="5876412"/>
            <a:ext cx="2926080" cy="1397039"/>
          </a:xfrm>
        </p:spPr>
        <p:txBody>
          <a:bodyPr>
            <a:normAutofit/>
          </a:bodyPr>
          <a:lstStyle/>
          <a:p>
            <a:pPr>
              <a:lnSpc>
                <a:spcPct val="90000"/>
              </a:lnSpc>
              <a:spcAft>
                <a:spcPts val="600"/>
              </a:spcAft>
            </a:pPr>
            <a:fld id="{4FAB73BC-B049-4115-A692-8D63A059BFB8}" type="slidenum">
              <a:rPr lang="en-US" sz="9500" dirty="0"/>
              <a:pPr>
                <a:lnSpc>
                  <a:spcPct val="90000"/>
                </a:lnSpc>
                <a:spcAft>
                  <a:spcPts val="600"/>
                </a:spcAft>
              </a:pPr>
              <a:t>6</a:t>
            </a:fld>
            <a:endParaRPr lang="en-US" sz="9500"/>
          </a:p>
        </p:txBody>
      </p:sp>
    </p:spTree>
    <p:extLst>
      <p:ext uri="{BB962C8B-B14F-4D97-AF65-F5344CB8AC3E}">
        <p14:creationId xmlns:p14="http://schemas.microsoft.com/office/powerpoint/2010/main" val="226754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181BC7-1867-67AE-E5F2-9B5DB2180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9E21C-2769-9C34-8125-E47DAA3D062F}"/>
              </a:ext>
            </a:extLst>
          </p:cNvPr>
          <p:cNvSpPr>
            <a:spLocks noGrp="1"/>
          </p:cNvSpPr>
          <p:nvPr>
            <p:ph type="title"/>
          </p:nvPr>
        </p:nvSpPr>
        <p:spPr>
          <a:xfrm>
            <a:off x="657224" y="499533"/>
            <a:ext cx="10772775" cy="837583"/>
          </a:xfrm>
        </p:spPr>
        <p:txBody>
          <a:bodyPr>
            <a:normAutofit/>
          </a:bodyPr>
          <a:lstStyle/>
          <a:p>
            <a:pPr algn="ctr"/>
            <a:r>
              <a:rPr lang="en-GB" sz="4400" b="1">
                <a:solidFill>
                  <a:schemeClr val="tx2">
                    <a:lumMod val="75000"/>
                    <a:lumOff val="25000"/>
                  </a:schemeClr>
                </a:solidFill>
                <a:cs typeface="Calibri Light"/>
              </a:rPr>
              <a:t>DATA </a:t>
            </a:r>
            <a:r>
              <a:rPr lang="en-GB" sz="4400" b="1">
                <a:solidFill>
                  <a:schemeClr val="tx2">
                    <a:lumMod val="75000"/>
                    <a:lumOff val="25000"/>
                  </a:schemeClr>
                </a:solidFill>
                <a:ea typeface="+mj-lt"/>
                <a:cs typeface="+mj-lt"/>
              </a:rPr>
              <a:t>FEATURES</a:t>
            </a:r>
            <a:endParaRPr lang="en-GB" sz="4400">
              <a:solidFill>
                <a:schemeClr val="tx2">
                  <a:lumMod val="75000"/>
                  <a:lumOff val="25000"/>
                </a:schemeClr>
              </a:solidFill>
              <a:ea typeface="+mj-lt"/>
              <a:cs typeface="+mj-lt"/>
            </a:endParaRPr>
          </a:p>
        </p:txBody>
      </p:sp>
      <p:graphicFrame>
        <p:nvGraphicFramePr>
          <p:cNvPr id="12" name="Content Placeholder 3">
            <a:extLst>
              <a:ext uri="{FF2B5EF4-FFF2-40B4-BE49-F238E27FC236}">
                <a16:creationId xmlns:a16="http://schemas.microsoft.com/office/drawing/2014/main" id="{79BD3347-D9AE-E7FA-2BEE-B476EDEDA73E}"/>
              </a:ext>
            </a:extLst>
          </p:cNvPr>
          <p:cNvGraphicFramePr>
            <a:graphicFrameLocks/>
          </p:cNvGraphicFramePr>
          <p:nvPr>
            <p:extLst>
              <p:ext uri="{D42A27DB-BD31-4B8C-83A1-F6EECF244321}">
                <p14:modId xmlns:p14="http://schemas.microsoft.com/office/powerpoint/2010/main" val="3817956644"/>
              </p:ext>
            </p:extLst>
          </p:nvPr>
        </p:nvGraphicFramePr>
        <p:xfrm>
          <a:off x="582491" y="1646719"/>
          <a:ext cx="10847509" cy="432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17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3C0-5268-8057-79A1-B5F0B8BFBE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763275-4DEC-6D35-93BE-97811C25CBFC}"/>
              </a:ext>
            </a:extLst>
          </p:cNvPr>
          <p:cNvSpPr>
            <a:spLocks noGrp="1"/>
          </p:cNvSpPr>
          <p:nvPr>
            <p:ph idx="1"/>
          </p:nvPr>
        </p:nvSpPr>
        <p:spPr>
          <a:xfrm>
            <a:off x="78442" y="78442"/>
            <a:ext cx="6779558" cy="6387352"/>
          </a:xfrm>
        </p:spPr>
        <p:txBody>
          <a:bodyPr vert="horz" lIns="91440" tIns="45720" rIns="91440" bIns="45720" rtlCol="0" anchor="t">
            <a:normAutofit/>
          </a:bodyPr>
          <a:lstStyle/>
          <a:p>
            <a:pPr marL="0" indent="0">
              <a:buNone/>
            </a:pPr>
            <a:endParaRPr lang="en-US" sz="4400" b="1">
              <a:solidFill>
                <a:schemeClr val="tx2">
                  <a:lumMod val="75000"/>
                  <a:lumOff val="25000"/>
                </a:schemeClr>
              </a:solidFill>
              <a:cs typeface="Calibri Light"/>
            </a:endParaRPr>
          </a:p>
          <a:p>
            <a:pPr marL="0" indent="0" algn="ctr">
              <a:buNone/>
            </a:pPr>
            <a:r>
              <a:rPr lang="en-US" sz="4400" b="1">
                <a:solidFill>
                  <a:schemeClr val="tx2">
                    <a:lumMod val="75000"/>
                    <a:lumOff val="25000"/>
                  </a:schemeClr>
                </a:solidFill>
                <a:cs typeface="Calibri Light"/>
              </a:rPr>
              <a:t>FEATURE EXPLORATION</a:t>
            </a:r>
          </a:p>
          <a:p>
            <a:pPr marL="0" indent="0">
              <a:buNone/>
            </a:pPr>
            <a:r>
              <a:rPr lang="en-US" sz="2000" b="1">
                <a:solidFill>
                  <a:schemeClr val="tx2">
                    <a:lumMod val="75000"/>
                    <a:lumOff val="25000"/>
                  </a:schemeClr>
                </a:solidFill>
                <a:cs typeface="Calibri Light"/>
              </a:rPr>
              <a:t>Overall Weather condition</a:t>
            </a:r>
            <a:endParaRPr lang="en-US" sz="2000">
              <a:solidFill>
                <a:schemeClr val="tx2">
                  <a:lumMod val="75000"/>
                  <a:lumOff val="25000"/>
                </a:schemeClr>
              </a:solidFill>
              <a:cs typeface="Calibri Light"/>
            </a:endParaRPr>
          </a:p>
          <a:p>
            <a:pPr marL="0" indent="0">
              <a:buNone/>
            </a:pPr>
            <a:r>
              <a:rPr lang="en-US" sz="1800">
                <a:cs typeface="Calibri Light"/>
              </a:rPr>
              <a:t>-From the histogram visualization, the "Clear" weather condition is most </a:t>
            </a:r>
            <a:r>
              <a:rPr lang="en-US" sz="1800" err="1">
                <a:cs typeface="Calibri Light"/>
              </a:rPr>
              <a:t>frequenctly</a:t>
            </a:r>
            <a:r>
              <a:rPr lang="en-US" sz="1800">
                <a:cs typeface="Calibri Light"/>
              </a:rPr>
              <a:t> observed followed by "Partially cloudy".</a:t>
            </a:r>
          </a:p>
          <a:p>
            <a:pPr marL="0" indent="0">
              <a:buNone/>
            </a:pPr>
            <a:r>
              <a:rPr lang="en-US" sz="1800">
                <a:cs typeface="Calibri Light"/>
              </a:rPr>
              <a:t>-Less frequent (</a:t>
            </a:r>
            <a:r>
              <a:rPr lang="en-US" sz="1800">
                <a:ea typeface="+mn-lt"/>
                <a:cs typeface="+mn-lt"/>
              </a:rPr>
              <a:t>'Rain', 'Snow', and 'Fog')</a:t>
            </a:r>
            <a:r>
              <a:rPr lang="en-US" sz="1800">
                <a:cs typeface="Calibri Light"/>
              </a:rPr>
              <a:t> are indication of extreme weather conditions </a:t>
            </a:r>
          </a:p>
          <a:p>
            <a:pPr marL="0" indent="0">
              <a:buNone/>
            </a:pPr>
            <a:endParaRPr lang="en-US" sz="2800">
              <a:cs typeface="Calibri Light"/>
            </a:endParaRPr>
          </a:p>
          <a:p>
            <a:pPr marL="0" indent="0">
              <a:buNone/>
            </a:pPr>
            <a:r>
              <a:rPr lang="en-US" sz="2000" b="1">
                <a:solidFill>
                  <a:schemeClr val="tx2">
                    <a:lumMod val="75000"/>
                    <a:lumOff val="25000"/>
                  </a:schemeClr>
                </a:solidFill>
                <a:cs typeface="Calibri Light"/>
              </a:rPr>
              <a:t>Correlations</a:t>
            </a:r>
          </a:p>
          <a:p>
            <a:pPr marL="0" indent="0">
              <a:buNone/>
            </a:pPr>
            <a:r>
              <a:rPr lang="en-US" sz="2800">
                <a:cs typeface="Calibri Light"/>
              </a:rPr>
              <a:t>-</a:t>
            </a:r>
            <a:r>
              <a:rPr lang="en-US" sz="1800">
                <a:cs typeface="Calibri Light"/>
              </a:rPr>
              <a:t>From the heat map, Red squares are indicating positive correlations where blue squares are indicating negative correlation.</a:t>
            </a:r>
          </a:p>
          <a:p>
            <a:pPr marL="0" indent="0">
              <a:buNone/>
            </a:pPr>
            <a:r>
              <a:rPr lang="en-US" sz="1800">
                <a:cs typeface="Calibri Light"/>
              </a:rPr>
              <a:t>-'Temp' and '</a:t>
            </a:r>
            <a:r>
              <a:rPr lang="en-US" sz="1800" err="1">
                <a:cs typeface="Calibri Light"/>
              </a:rPr>
              <a:t>Feelslike</a:t>
            </a:r>
            <a:r>
              <a:rPr lang="en-US" sz="1800">
                <a:cs typeface="Calibri Light"/>
              </a:rPr>
              <a:t>' are having </a:t>
            </a:r>
            <a:r>
              <a:rPr lang="en-US" sz="1800" err="1">
                <a:cs typeface="Calibri Light"/>
              </a:rPr>
              <a:t>hight</a:t>
            </a:r>
            <a:r>
              <a:rPr lang="en-US" sz="1800">
                <a:cs typeface="Calibri Light"/>
              </a:rPr>
              <a:t> positive correlation.</a:t>
            </a:r>
            <a:endParaRPr lang="en-US" sz="1800"/>
          </a:p>
          <a:p>
            <a:pPr marL="0" indent="0">
              <a:buNone/>
            </a:pPr>
            <a:endParaRPr lang="en-US">
              <a:cs typeface="Calibri Light"/>
            </a:endParaRPr>
          </a:p>
        </p:txBody>
      </p:sp>
      <p:sp>
        <p:nvSpPr>
          <p:cNvPr id="4" name="Text Placeholder 3">
            <a:extLst>
              <a:ext uri="{FF2B5EF4-FFF2-40B4-BE49-F238E27FC236}">
                <a16:creationId xmlns:a16="http://schemas.microsoft.com/office/drawing/2014/main" id="{124C1647-5A39-7AEE-4719-F46BADDD31C9}"/>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1B4CF627-5E5F-0FFA-0980-436F475B3ECA}"/>
              </a:ext>
            </a:extLst>
          </p:cNvPr>
          <p:cNvSpPr>
            <a:spLocks noGrp="1"/>
          </p:cNvSpPr>
          <p:nvPr>
            <p:ph type="ftr" sz="quarter" idx="11"/>
          </p:nvPr>
        </p:nvSpPr>
        <p:spPr/>
        <p:txBody>
          <a:bodyPr/>
          <a:lstStyle/>
          <a:p>
            <a:r>
              <a:rPr lang="en-US"/>
              <a:t>Group 16</a:t>
            </a:r>
          </a:p>
        </p:txBody>
      </p:sp>
      <p:sp>
        <p:nvSpPr>
          <p:cNvPr id="6" name="Slide Number Placeholder 5">
            <a:extLst>
              <a:ext uri="{FF2B5EF4-FFF2-40B4-BE49-F238E27FC236}">
                <a16:creationId xmlns:a16="http://schemas.microsoft.com/office/drawing/2014/main" id="{858A10E4-E97B-E39F-6170-7B247D7DDA57}"/>
              </a:ext>
            </a:extLst>
          </p:cNvPr>
          <p:cNvSpPr>
            <a:spLocks noGrp="1"/>
          </p:cNvSpPr>
          <p:nvPr>
            <p:ph type="sldNum" sz="quarter" idx="12"/>
          </p:nvPr>
        </p:nvSpPr>
        <p:spPr/>
        <p:txBody>
          <a:bodyPr/>
          <a:lstStyle/>
          <a:p>
            <a:fld id="{4FAB73BC-B049-4115-A692-8D63A059BFB8}" type="slidenum">
              <a:rPr lang="en-US" dirty="0"/>
              <a:pPr/>
              <a:t>8</a:t>
            </a:fld>
            <a:endParaRPr lang="en-US"/>
          </a:p>
        </p:txBody>
      </p:sp>
      <p:pic>
        <p:nvPicPr>
          <p:cNvPr id="8" name="Content Placeholder 34" descr="A graph of weather conditions&#10;&#10;Description automatically generated">
            <a:extLst>
              <a:ext uri="{FF2B5EF4-FFF2-40B4-BE49-F238E27FC236}">
                <a16:creationId xmlns:a16="http://schemas.microsoft.com/office/drawing/2014/main" id="{5F56C3FB-A02E-9043-D5FF-D029EE83002C}"/>
              </a:ext>
            </a:extLst>
          </p:cNvPr>
          <p:cNvPicPr>
            <a:picLocks noChangeAspect="1"/>
          </p:cNvPicPr>
          <p:nvPr/>
        </p:nvPicPr>
        <p:blipFill>
          <a:blip r:embed="rId2"/>
          <a:stretch>
            <a:fillRect/>
          </a:stretch>
        </p:blipFill>
        <p:spPr>
          <a:xfrm>
            <a:off x="6502341" y="434228"/>
            <a:ext cx="5629647" cy="3200059"/>
          </a:xfrm>
          <a:prstGeom prst="rect">
            <a:avLst/>
          </a:prstGeom>
        </p:spPr>
      </p:pic>
      <p:pic>
        <p:nvPicPr>
          <p:cNvPr id="10" name="Picture 9" descr="A graph showing the weather&#10;&#10;Description automatically generated">
            <a:extLst>
              <a:ext uri="{FF2B5EF4-FFF2-40B4-BE49-F238E27FC236}">
                <a16:creationId xmlns:a16="http://schemas.microsoft.com/office/drawing/2014/main" id="{33BFE999-7481-E016-D569-4C1B84F4EDD7}"/>
              </a:ext>
            </a:extLst>
          </p:cNvPr>
          <p:cNvPicPr>
            <a:picLocks noChangeAspect="1"/>
          </p:cNvPicPr>
          <p:nvPr/>
        </p:nvPicPr>
        <p:blipFill>
          <a:blip r:embed="rId3"/>
          <a:stretch>
            <a:fillRect/>
          </a:stretch>
        </p:blipFill>
        <p:spPr>
          <a:xfrm>
            <a:off x="6497190" y="3635846"/>
            <a:ext cx="5634129" cy="2872824"/>
          </a:xfrm>
          <a:prstGeom prst="rect">
            <a:avLst/>
          </a:prstGeom>
        </p:spPr>
      </p:pic>
    </p:spTree>
    <p:extLst>
      <p:ext uri="{BB962C8B-B14F-4D97-AF65-F5344CB8AC3E}">
        <p14:creationId xmlns:p14="http://schemas.microsoft.com/office/powerpoint/2010/main" val="23047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F9A9-F6D7-5C03-D5DD-51AFF26322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F4DC47-7C0F-2FC8-70D2-E1327AF03548}"/>
              </a:ext>
            </a:extLst>
          </p:cNvPr>
          <p:cNvSpPr>
            <a:spLocks noGrp="1"/>
          </p:cNvSpPr>
          <p:nvPr>
            <p:ph idx="1"/>
          </p:nvPr>
        </p:nvSpPr>
        <p:spPr>
          <a:xfrm>
            <a:off x="459442" y="201706"/>
            <a:ext cx="6398558" cy="6073588"/>
          </a:xfrm>
        </p:spPr>
        <p:txBody>
          <a:bodyPr vert="horz" lIns="91440" tIns="45720" rIns="91440" bIns="45720" rtlCol="0" anchor="t">
            <a:normAutofit/>
          </a:bodyPr>
          <a:lstStyle/>
          <a:p>
            <a:pPr marL="0" indent="0" algn="ctr">
              <a:buNone/>
            </a:pPr>
            <a:r>
              <a:rPr lang="en-US" sz="4400" b="1">
                <a:solidFill>
                  <a:schemeClr val="tx2">
                    <a:lumMod val="75000"/>
                    <a:lumOff val="25000"/>
                  </a:schemeClr>
                </a:solidFill>
                <a:latin typeface="Calibri Light"/>
              </a:rPr>
              <a:t>FEATURE</a:t>
            </a:r>
            <a:r>
              <a:rPr lang="en-US" sz="4400" b="1" baseline="0">
                <a:solidFill>
                  <a:schemeClr val="tx2">
                    <a:lumMod val="75000"/>
                    <a:lumOff val="25000"/>
                  </a:schemeClr>
                </a:solidFill>
                <a:latin typeface="Calibri Light"/>
              </a:rPr>
              <a:t> </a:t>
            </a:r>
            <a:r>
              <a:rPr lang="en-US" sz="4400" b="1">
                <a:solidFill>
                  <a:schemeClr val="tx2">
                    <a:lumMod val="75000"/>
                    <a:lumOff val="25000"/>
                  </a:schemeClr>
                </a:solidFill>
                <a:latin typeface="Calibri Light"/>
              </a:rPr>
              <a:t>EXPLORATION</a:t>
            </a:r>
            <a:endParaRPr lang="en-US" sz="4400" b="1">
              <a:solidFill>
                <a:schemeClr val="tx2">
                  <a:lumMod val="75000"/>
                  <a:lumOff val="25000"/>
                </a:schemeClr>
              </a:solidFill>
              <a:latin typeface="Calibri Light"/>
              <a:cs typeface="Calibri Light"/>
            </a:endParaRPr>
          </a:p>
          <a:p>
            <a:pPr marL="0" indent="0">
              <a:buNone/>
            </a:pPr>
            <a:endParaRPr lang="en-US" sz="3600" b="1">
              <a:latin typeface="Calibri Light"/>
              <a:cs typeface="Calibri Light"/>
            </a:endParaRPr>
          </a:p>
          <a:p>
            <a:pPr marL="0" indent="0">
              <a:buNone/>
            </a:pPr>
            <a:r>
              <a:rPr lang="en-US" sz="2000" b="1">
                <a:latin typeface="Calibri Light"/>
                <a:cs typeface="Calibri Light"/>
              </a:rPr>
              <a:t>Distribution Insights</a:t>
            </a:r>
          </a:p>
          <a:p>
            <a:pPr marL="0" indent="0">
              <a:buNone/>
            </a:pPr>
            <a:r>
              <a:rPr lang="en-US" sz="1800">
                <a:latin typeface="Calibri Light"/>
                <a:cs typeface="Calibri Light"/>
              </a:rPr>
              <a:t>-</a:t>
            </a:r>
            <a:r>
              <a:rPr lang="en-US" sz="1800">
                <a:ea typeface="+mn-lt"/>
                <a:cs typeface="+mn-lt"/>
              </a:rPr>
              <a:t>The double peaks in this distribution means there are two prevalent sets of conditions which are </a:t>
            </a:r>
            <a:r>
              <a:rPr lang="en-US" sz="1800" err="1">
                <a:ea typeface="+mn-lt"/>
                <a:cs typeface="+mn-lt"/>
              </a:rPr>
              <a:t>Inflencenced</a:t>
            </a:r>
            <a:r>
              <a:rPr lang="en-US" sz="1800">
                <a:ea typeface="+mn-lt"/>
                <a:cs typeface="+mn-lt"/>
              </a:rPr>
              <a:t> by seasonal changes.</a:t>
            </a:r>
          </a:p>
          <a:p>
            <a:pPr marL="0" indent="0">
              <a:buNone/>
            </a:pPr>
            <a:r>
              <a:rPr lang="en-US" sz="1800">
                <a:latin typeface="Calibri Light"/>
                <a:cs typeface="Calibri Light"/>
              </a:rPr>
              <a:t>-'</a:t>
            </a:r>
            <a:r>
              <a:rPr lang="en-US" sz="1800" b="1">
                <a:latin typeface="Calibri Light"/>
                <a:cs typeface="Calibri Light"/>
              </a:rPr>
              <a:t>wind speed</a:t>
            </a:r>
            <a:r>
              <a:rPr lang="en-US" sz="1800">
                <a:latin typeface="Calibri Light"/>
                <a:cs typeface="Calibri Light"/>
              </a:rPr>
              <a:t>' is indicating that most of the days in Toronto have moderate wind with occasional days have high wind speed.</a:t>
            </a:r>
          </a:p>
          <a:p>
            <a:pPr marL="0" indent="0">
              <a:buNone/>
            </a:pPr>
            <a:endParaRPr lang="en-US" sz="1800" b="1">
              <a:latin typeface="Calibri Light"/>
              <a:cs typeface="Calibri Light"/>
            </a:endParaRPr>
          </a:p>
          <a:p>
            <a:pPr marL="0" indent="0">
              <a:buNone/>
            </a:pPr>
            <a:r>
              <a:rPr lang="en-US" sz="2000" b="1">
                <a:latin typeface="Calibri Light"/>
                <a:cs typeface="Calibri Light"/>
              </a:rPr>
              <a:t>Box-Plot insights</a:t>
            </a:r>
          </a:p>
          <a:p>
            <a:pPr marL="0" indent="0">
              <a:buNone/>
            </a:pPr>
            <a:r>
              <a:rPr lang="en-US" sz="1800">
                <a:latin typeface="Calibri Light"/>
                <a:cs typeface="Calibri Light"/>
              </a:rPr>
              <a:t>-"</a:t>
            </a:r>
            <a:r>
              <a:rPr lang="en-US" sz="1800">
                <a:ea typeface="+mn-lt"/>
                <a:cs typeface="+mn-lt"/>
              </a:rPr>
              <a:t>Temperature" and '</a:t>
            </a:r>
            <a:r>
              <a:rPr lang="en-US" sz="1800" err="1">
                <a:ea typeface="+mn-lt"/>
                <a:cs typeface="+mn-lt"/>
              </a:rPr>
              <a:t>feels_like</a:t>
            </a:r>
            <a:r>
              <a:rPr lang="en-US" sz="1800">
                <a:ea typeface="+mn-lt"/>
                <a:cs typeface="+mn-lt"/>
              </a:rPr>
              <a:t>' have a wider range of typical values compared to humidity</a:t>
            </a:r>
          </a:p>
          <a:p>
            <a:pPr marL="0" indent="0">
              <a:buNone/>
            </a:pPr>
            <a:r>
              <a:rPr lang="en-US" sz="1800">
                <a:latin typeface="Calibri Light"/>
                <a:cs typeface="Calibri Light"/>
              </a:rPr>
              <a:t>-Outliers from "</a:t>
            </a:r>
            <a:r>
              <a:rPr lang="en-US" sz="1800" err="1">
                <a:latin typeface="Calibri Light"/>
                <a:cs typeface="Calibri Light"/>
              </a:rPr>
              <a:t>wind_speed</a:t>
            </a:r>
            <a:r>
              <a:rPr lang="en-US" sz="1800">
                <a:latin typeface="Calibri Light"/>
                <a:cs typeface="Calibri Light"/>
              </a:rPr>
              <a:t>" are predicting extreme weather events. </a:t>
            </a:r>
          </a:p>
          <a:p>
            <a:pPr marL="0" indent="0">
              <a:buNone/>
            </a:pPr>
            <a:endParaRPr lang="en-US" sz="1800" b="1">
              <a:latin typeface="Calibri Light"/>
              <a:cs typeface="Calibri Light"/>
            </a:endParaRPr>
          </a:p>
          <a:p>
            <a:pPr marL="0" indent="0">
              <a:buNone/>
            </a:pPr>
            <a:endParaRPr lang="en-US" sz="3600" b="1">
              <a:latin typeface="Calibri Light"/>
              <a:cs typeface="Calibri Light"/>
            </a:endParaRPr>
          </a:p>
          <a:p>
            <a:pPr marL="0" indent="0">
              <a:buNone/>
            </a:pPr>
            <a:endParaRPr lang="en-US" sz="3600" b="1">
              <a:latin typeface="Calibri Light"/>
              <a:cs typeface="Calibri Light"/>
            </a:endParaRPr>
          </a:p>
        </p:txBody>
      </p:sp>
      <p:sp>
        <p:nvSpPr>
          <p:cNvPr id="4" name="Text Placeholder 3">
            <a:extLst>
              <a:ext uri="{FF2B5EF4-FFF2-40B4-BE49-F238E27FC236}">
                <a16:creationId xmlns:a16="http://schemas.microsoft.com/office/drawing/2014/main" id="{A1D7E448-E52D-01A7-71EB-DD3CF9BB8E91}"/>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09A8828D-6921-24BE-55A2-BAB7B6F15AEE}"/>
              </a:ext>
            </a:extLst>
          </p:cNvPr>
          <p:cNvSpPr>
            <a:spLocks noGrp="1"/>
          </p:cNvSpPr>
          <p:nvPr>
            <p:ph type="ftr" sz="quarter" idx="11"/>
          </p:nvPr>
        </p:nvSpPr>
        <p:spPr/>
        <p:txBody>
          <a:bodyPr/>
          <a:lstStyle/>
          <a:p>
            <a:r>
              <a:rPr lang="en-US"/>
              <a:t>Group 16</a:t>
            </a:r>
          </a:p>
        </p:txBody>
      </p:sp>
      <p:sp>
        <p:nvSpPr>
          <p:cNvPr id="6" name="Slide Number Placeholder 5">
            <a:extLst>
              <a:ext uri="{FF2B5EF4-FFF2-40B4-BE49-F238E27FC236}">
                <a16:creationId xmlns:a16="http://schemas.microsoft.com/office/drawing/2014/main" id="{3B1A8274-542B-15A0-3B9E-FA5477CD6FEF}"/>
              </a:ext>
            </a:extLst>
          </p:cNvPr>
          <p:cNvSpPr>
            <a:spLocks noGrp="1"/>
          </p:cNvSpPr>
          <p:nvPr>
            <p:ph type="sldNum" sz="quarter" idx="12"/>
          </p:nvPr>
        </p:nvSpPr>
        <p:spPr/>
        <p:txBody>
          <a:bodyPr/>
          <a:lstStyle/>
          <a:p>
            <a:fld id="{4FAB73BC-B049-4115-A692-8D63A059BFB8}" type="slidenum">
              <a:rPr lang="en-US" dirty="0"/>
              <a:pPr/>
              <a:t>9</a:t>
            </a:fld>
            <a:endParaRPr lang="en-US"/>
          </a:p>
        </p:txBody>
      </p:sp>
      <p:pic>
        <p:nvPicPr>
          <p:cNvPr id="10" name="Picture 9" descr="A diagram of different colored squares&#10;&#10;Description automatically generated">
            <a:extLst>
              <a:ext uri="{FF2B5EF4-FFF2-40B4-BE49-F238E27FC236}">
                <a16:creationId xmlns:a16="http://schemas.microsoft.com/office/drawing/2014/main" id="{D4EFD0C2-32FE-0541-AD14-8CDF9BA4FD8A}"/>
              </a:ext>
            </a:extLst>
          </p:cNvPr>
          <p:cNvPicPr>
            <a:picLocks noChangeAspect="1"/>
          </p:cNvPicPr>
          <p:nvPr/>
        </p:nvPicPr>
        <p:blipFill>
          <a:blip r:embed="rId2"/>
          <a:stretch>
            <a:fillRect/>
          </a:stretch>
        </p:blipFill>
        <p:spPr>
          <a:xfrm>
            <a:off x="7815604" y="3544703"/>
            <a:ext cx="4021027" cy="3239447"/>
          </a:xfrm>
          <a:prstGeom prst="rect">
            <a:avLst/>
          </a:prstGeom>
        </p:spPr>
      </p:pic>
      <p:pic>
        <p:nvPicPr>
          <p:cNvPr id="11" name="Picture 10" descr="A group of blue and white graphs&#10;&#10;Description automatically generated">
            <a:extLst>
              <a:ext uri="{FF2B5EF4-FFF2-40B4-BE49-F238E27FC236}">
                <a16:creationId xmlns:a16="http://schemas.microsoft.com/office/drawing/2014/main" id="{6431BB91-76F0-1EEB-7779-C55378DF1EF7}"/>
              </a:ext>
            </a:extLst>
          </p:cNvPr>
          <p:cNvPicPr>
            <a:picLocks noChangeAspect="1"/>
          </p:cNvPicPr>
          <p:nvPr/>
        </p:nvPicPr>
        <p:blipFill>
          <a:blip r:embed="rId3"/>
          <a:stretch>
            <a:fillRect/>
          </a:stretch>
        </p:blipFill>
        <p:spPr>
          <a:xfrm>
            <a:off x="7811003" y="33618"/>
            <a:ext cx="4010699" cy="3429000"/>
          </a:xfrm>
          <a:prstGeom prst="rect">
            <a:avLst/>
          </a:prstGeom>
        </p:spPr>
      </p:pic>
    </p:spTree>
    <p:extLst>
      <p:ext uri="{BB962C8B-B14F-4D97-AF65-F5344CB8AC3E}">
        <p14:creationId xmlns:p14="http://schemas.microsoft.com/office/powerpoint/2010/main" val="11139139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DC958330996B4C89E7CDA49520EDA2" ma:contentTypeVersion="8" ma:contentTypeDescription="Create a new document." ma:contentTypeScope="" ma:versionID="fcbe406e2d6bde62c38ec19ead50f815">
  <xsd:schema xmlns:xsd="http://www.w3.org/2001/XMLSchema" xmlns:xs="http://www.w3.org/2001/XMLSchema" xmlns:p="http://schemas.microsoft.com/office/2006/metadata/properties" xmlns:ns2="5f837d8c-5b2d-4c49-9f79-39c50d68ab0b" targetNamespace="http://schemas.microsoft.com/office/2006/metadata/properties" ma:root="true" ma:fieldsID="1435e77e2bacefdb07951f923b285482" ns2:_="">
    <xsd:import namespace="5f837d8c-5b2d-4c49-9f79-39c50d68ab0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837d8c-5b2d-4c49-9f79-39c50d68ab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11AAE-758B-4A26-8148-1CB5ACC7FA4B}">
  <ds:schemaRefs>
    <ds:schemaRef ds:uri="http://schemas.microsoft.com/sharepoint/v3/contenttype/forms"/>
  </ds:schemaRefs>
</ds:datastoreItem>
</file>

<file path=customXml/itemProps2.xml><?xml version="1.0" encoding="utf-8"?>
<ds:datastoreItem xmlns:ds="http://schemas.openxmlformats.org/officeDocument/2006/customXml" ds:itemID="{5A7E9859-2FA1-4426-9F02-077002A942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80C5E22-5997-40DA-A049-E787CD5A1BD7}">
  <ds:schemaRefs>
    <ds:schemaRef ds:uri="5f837d8c-5b2d-4c49-9f79-39c50d68ab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Metropolitan</vt:lpstr>
      <vt:lpstr>TEAM - 15</vt:lpstr>
      <vt:lpstr>OUR TEAM</vt:lpstr>
      <vt:lpstr>Table of Contents</vt:lpstr>
      <vt:lpstr>ENHANCING HOURLY WEATHER PREDICTION FOR TORONTO USING DEEP LEARNING</vt:lpstr>
      <vt:lpstr>SOLUTION</vt:lpstr>
      <vt:lpstr>DATA ACQUISITION &amp; PROCESSING</vt:lpstr>
      <vt:lpstr>DATA FEATURES</vt:lpstr>
      <vt:lpstr>PowerPoint Presentation</vt:lpstr>
      <vt:lpstr>PowerPoint Presentation</vt:lpstr>
      <vt:lpstr>DATA CLEANING</vt:lpstr>
      <vt:lpstr>DATA PRE-PROCESSING &amp; POST- PROCESSING</vt:lpstr>
      <vt:lpstr>NEURAL NETWORK  ARCHITECTURE</vt:lpstr>
      <vt:lpstr>CONFIGURE AND TRAINING OF NEURAL NETWORK MODEL</vt:lpstr>
      <vt:lpstr>EVALUATION OF NEURAL NETWORK MODEL</vt:lpstr>
      <vt:lpstr>EVALUATE NEURAL NETWORK MODEL</vt:lpstr>
      <vt:lpstr>PREDICTION OUTPUT OF NEURAL NETWORK MODEL</vt:lpstr>
      <vt:lpstr>CONCLUSION AND NEXT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(Vinho Verde" Red wine Analysis)</dc:title>
  <dc:creator>Bhumika Pravinkumar Shukla</dc:creator>
  <cp:revision>3</cp:revision>
  <dcterms:created xsi:type="dcterms:W3CDTF">2023-09-25T02:46:30Z</dcterms:created>
  <dcterms:modified xsi:type="dcterms:W3CDTF">2024-02-09T21:33:02Z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0x010100B8DC958330996B4C89E7CDA49520EDA2</vt:lpwstr>
  </property>
</Properties>
</file>