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DD70-1726-4B7C-A12C-EA2A109EF0B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132-8628-4166-9916-9F5557ED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2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DD70-1726-4B7C-A12C-EA2A109EF0B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132-8628-4166-9916-9F5557ED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0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DD70-1726-4B7C-A12C-EA2A109EF0B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132-8628-4166-9916-9F5557ED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0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716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D3E66C-72C2-1240-90D0-E7332024CCF6}" type="datetime4">
              <a:rPr lang="en-US" smtClean="0"/>
              <a:pPr/>
              <a:t>November 28,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56615"/>
            <a:ext cx="88392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DD70-1726-4B7C-A12C-EA2A109EF0B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132-8628-4166-9916-9F5557ED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5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DD70-1726-4B7C-A12C-EA2A109EF0B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132-8628-4166-9916-9F5557ED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4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DD70-1726-4B7C-A12C-EA2A109EF0B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132-8628-4166-9916-9F5557ED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5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DD70-1726-4B7C-A12C-EA2A109EF0B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132-8628-4166-9916-9F5557ED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DD70-1726-4B7C-A12C-EA2A109EF0B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132-8628-4166-9916-9F5557ED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DD70-1726-4B7C-A12C-EA2A109EF0B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132-8628-4166-9916-9F5557ED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DD70-1726-4B7C-A12C-EA2A109EF0B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132-8628-4166-9916-9F5557ED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6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DD70-1726-4B7C-A12C-EA2A109EF0B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132-8628-4166-9916-9F5557ED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3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DD70-1726-4B7C-A12C-EA2A109EF0B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4132-8628-4166-9916-9F5557ED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3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E66C-72C2-1240-90D0-E7332024CCF6}" type="datetime4">
              <a:rPr lang="en-US" smtClean="0"/>
              <a:pPr/>
              <a:t>November 28,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199" y="279765"/>
            <a:ext cx="8783053" cy="7694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modes of Primary ice particle formation in the atmosphere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43" y="1070811"/>
            <a:ext cx="8041517" cy="56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952625"/>
            <a:ext cx="4305300" cy="1779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3561" y="443570"/>
            <a:ext cx="708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studies: Cloud model Sensitivity studies</a:t>
            </a:r>
            <a:endParaRPr lang="en-US" sz="2800" b="1" dirty="0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600" y="3865136"/>
            <a:ext cx="4448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contact angles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the proxy for ice nucleation efficiency of aerosol surface (or substrate).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85924" y="4876169"/>
            <a:ext cx="4514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Aerosol surface properties influences cloud initiation and thickness. </a:t>
            </a:r>
            <a:r>
              <a:rPr lang="en-US" b="1" i="1" dirty="0"/>
              <a:t>Accurate representation of Ice Nucleation properties is critical for predicting Ice clouds in a model. Currently, Ice Nucleation is very poorly understood microphysical process.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488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Different modes of Primary ice particle formation in the atmosphere</vt:lpstr>
      <vt:lpstr>PowerPoint Presentation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modes of Primary ice particle formation in the atmosphere</dc:title>
  <dc:creator>Kulkarni, Gourihar R</dc:creator>
  <cp:lastModifiedBy>Kulkarni, Gourihar R</cp:lastModifiedBy>
  <cp:revision>2</cp:revision>
  <dcterms:created xsi:type="dcterms:W3CDTF">2017-11-28T21:33:33Z</dcterms:created>
  <dcterms:modified xsi:type="dcterms:W3CDTF">2017-11-28T21:43:19Z</dcterms:modified>
</cp:coreProperties>
</file>