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Karl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Karla-bold.fntdata"/><Relationship Id="rId10" Type="http://schemas.openxmlformats.org/officeDocument/2006/relationships/slide" Target="slides/slide5.xml"/><Relationship Id="rId21" Type="http://schemas.openxmlformats.org/officeDocument/2006/relationships/font" Target="fonts/Karla-regular.fntdata"/><Relationship Id="rId13" Type="http://schemas.openxmlformats.org/officeDocument/2006/relationships/slide" Target="slides/slide8.xml"/><Relationship Id="rId24" Type="http://schemas.openxmlformats.org/officeDocument/2006/relationships/font" Target="fonts/Karla-boldItalic.fntdata"/><Relationship Id="rId12" Type="http://schemas.openxmlformats.org/officeDocument/2006/relationships/slide" Target="slides/slide7.xml"/><Relationship Id="rId23" Type="http://schemas.openxmlformats.org/officeDocument/2006/relationships/font" Target="fonts/Karl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360"/>
              </a:spcBef>
              <a:buSzPts val="1200"/>
              <a:buNone/>
              <a:defRPr sz="1200"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Empt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0" name="Shape 70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1" name="Shape 71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 sz="3000"/>
            </a:lvl1pPr>
            <a:lvl2pPr lvl="1" rtl="0">
              <a:spcBef>
                <a:spcPts val="0"/>
              </a:spcBef>
              <a:buSzPts val="3000"/>
              <a:buNone/>
              <a:defRPr sz="3000"/>
            </a:lvl2pPr>
            <a:lvl3pPr lvl="2" rtl="0">
              <a:spcBef>
                <a:spcPts val="0"/>
              </a:spcBef>
              <a:buSzPts val="3000"/>
              <a:buNone/>
              <a:defRPr sz="3000"/>
            </a:lvl3pPr>
            <a:lvl4pPr lvl="3" rtl="0">
              <a:spcBef>
                <a:spcPts val="0"/>
              </a:spcBef>
              <a:buSzPts val="3000"/>
              <a:buNone/>
              <a:defRPr sz="3000"/>
            </a:lvl4pPr>
            <a:lvl5pPr lvl="4" rtl="0">
              <a:spcBef>
                <a:spcPts val="0"/>
              </a:spcBef>
              <a:buSzPts val="3000"/>
              <a:buNone/>
              <a:defRPr sz="3000"/>
            </a:lvl5pPr>
            <a:lvl6pPr lvl="5" rtl="0">
              <a:spcBef>
                <a:spcPts val="0"/>
              </a:spcBef>
              <a:buSzPts val="3000"/>
              <a:buNone/>
              <a:defRPr sz="3000"/>
            </a:lvl6pPr>
            <a:lvl7pPr lvl="6" rtl="0">
              <a:spcBef>
                <a:spcPts val="0"/>
              </a:spcBef>
              <a:buSzPts val="3000"/>
              <a:buNone/>
              <a:defRPr sz="3000"/>
            </a:lvl7pPr>
            <a:lvl8pPr lvl="7" rtl="0">
              <a:spcBef>
                <a:spcPts val="0"/>
              </a:spcBef>
              <a:buSzPts val="3000"/>
              <a:buNone/>
              <a:defRPr sz="3000"/>
            </a:lvl8pPr>
            <a:lvl9pPr lvl="8" rtl="0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5" name="Shape 75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 sz="3000"/>
            </a:lvl1pPr>
            <a:lvl2pPr lvl="1" rtl="0">
              <a:spcBef>
                <a:spcPts val="0"/>
              </a:spcBef>
              <a:buSzPts val="3000"/>
              <a:buNone/>
              <a:defRPr sz="3000"/>
            </a:lvl2pPr>
            <a:lvl3pPr lvl="2" rtl="0">
              <a:spcBef>
                <a:spcPts val="0"/>
              </a:spcBef>
              <a:buSzPts val="3000"/>
              <a:buNone/>
              <a:defRPr sz="3000"/>
            </a:lvl3pPr>
            <a:lvl4pPr lvl="3" rtl="0">
              <a:spcBef>
                <a:spcPts val="0"/>
              </a:spcBef>
              <a:buSzPts val="3000"/>
              <a:buNone/>
              <a:defRPr sz="3000"/>
            </a:lvl4pPr>
            <a:lvl5pPr lvl="4" rtl="0">
              <a:spcBef>
                <a:spcPts val="0"/>
              </a:spcBef>
              <a:buSzPts val="3000"/>
              <a:buNone/>
              <a:defRPr sz="3000"/>
            </a:lvl5pPr>
            <a:lvl6pPr lvl="5" rtl="0">
              <a:spcBef>
                <a:spcPts val="0"/>
              </a:spcBef>
              <a:buSzPts val="3000"/>
              <a:buNone/>
              <a:defRPr sz="3000"/>
            </a:lvl6pPr>
            <a:lvl7pPr lvl="6" rtl="0">
              <a:spcBef>
                <a:spcPts val="0"/>
              </a:spcBef>
              <a:buSzPts val="3000"/>
              <a:buNone/>
              <a:defRPr sz="3000"/>
            </a:lvl7pPr>
            <a:lvl8pPr lvl="7" rtl="0">
              <a:spcBef>
                <a:spcPts val="0"/>
              </a:spcBef>
              <a:buSzPts val="3000"/>
              <a:buNone/>
              <a:defRPr sz="3000"/>
            </a:lvl8pPr>
            <a:lvl9pPr lvl="8" rtl="0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1 column + imag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0" name="Shape 80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1200"/>
              <a:buNone/>
              <a:defRPr/>
            </a:lvl1pPr>
            <a:lvl2pPr lvl="1" rtl="0">
              <a:spcBef>
                <a:spcPts val="0"/>
              </a:spcBef>
              <a:buSzPts val="1200"/>
              <a:buNone/>
              <a:defRPr/>
            </a:lvl2pPr>
            <a:lvl3pPr lvl="2" rtl="0">
              <a:spcBef>
                <a:spcPts val="0"/>
              </a:spcBef>
              <a:buSzPts val="1200"/>
              <a:buNone/>
              <a:defRPr/>
            </a:lvl3pPr>
            <a:lvl4pPr lvl="3" rtl="0">
              <a:spcBef>
                <a:spcPts val="0"/>
              </a:spcBef>
              <a:buSzPts val="1200"/>
              <a:buNone/>
              <a:defRPr/>
            </a:lvl4pPr>
            <a:lvl5pPr lvl="4" rtl="0">
              <a:spcBef>
                <a:spcPts val="0"/>
              </a:spcBef>
              <a:buSzPts val="1200"/>
              <a:buNone/>
              <a:defRPr/>
            </a:lvl5pPr>
            <a:lvl6pPr lvl="5" rtl="0">
              <a:spcBef>
                <a:spcPts val="0"/>
              </a:spcBef>
              <a:buSzPts val="1200"/>
              <a:buNone/>
              <a:defRPr/>
            </a:lvl6pPr>
            <a:lvl7pPr lvl="6" rtl="0">
              <a:spcBef>
                <a:spcPts val="0"/>
              </a:spcBef>
              <a:buSzPts val="1200"/>
              <a:buNone/>
              <a:defRPr/>
            </a:lvl7pPr>
            <a:lvl8pPr lvl="7" rtl="0">
              <a:spcBef>
                <a:spcPts val="0"/>
              </a:spcBef>
              <a:buSzPts val="1200"/>
              <a:buNone/>
              <a:defRPr/>
            </a:lvl8pPr>
            <a:lvl9pPr lvl="8" rtl="0">
              <a:spcBef>
                <a:spcPts val="0"/>
              </a:spcBef>
              <a:buSzPts val="1200"/>
              <a:buNone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600"/>
              <a:buChar char="▸"/>
              <a:defRPr/>
            </a:lvl1pPr>
            <a:lvl2pPr lvl="1" rtl="0">
              <a:spcBef>
                <a:spcPts val="0"/>
              </a:spcBef>
              <a:buSzPts val="1600"/>
              <a:buChar char="▹"/>
              <a:defRPr/>
            </a:lvl2pPr>
            <a:lvl3pPr lvl="2" rtl="0">
              <a:spcBef>
                <a:spcPts val="0"/>
              </a:spcBef>
              <a:buSzPts val="1600"/>
              <a:buChar char="▹"/>
              <a:defRPr/>
            </a:lvl3pPr>
            <a:lvl4pPr lvl="3" rtl="0">
              <a:spcBef>
                <a:spcPts val="0"/>
              </a:spcBef>
              <a:buSzPts val="1600"/>
              <a:buChar char="●"/>
              <a:defRPr/>
            </a:lvl4pPr>
            <a:lvl5pPr lvl="4" rtl="0">
              <a:spcBef>
                <a:spcPts val="0"/>
              </a:spcBef>
              <a:buSzPts val="1600"/>
              <a:buChar char="○"/>
              <a:defRPr/>
            </a:lvl5pPr>
            <a:lvl6pPr lvl="5" rtl="0">
              <a:spcBef>
                <a:spcPts val="0"/>
              </a:spcBef>
              <a:buSzPts val="1600"/>
              <a:buChar char="■"/>
              <a:defRPr/>
            </a:lvl6pPr>
            <a:lvl7pPr lvl="6" rtl="0">
              <a:spcBef>
                <a:spcPts val="0"/>
              </a:spcBef>
              <a:buSzPts val="1600"/>
              <a:buChar char="●"/>
              <a:defRPr/>
            </a:lvl7pPr>
            <a:lvl8pPr lvl="7" rtl="0">
              <a:spcBef>
                <a:spcPts val="0"/>
              </a:spcBef>
              <a:buSzPts val="1600"/>
              <a:buChar char="○"/>
              <a:defRPr/>
            </a:lvl8pPr>
            <a:lvl9pPr lvl="8" rtl="0">
              <a:spcBef>
                <a:spcPts val="0"/>
              </a:spcBef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big imag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2092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4" name="Shape 84"/>
          <p:cNvSpPr/>
          <p:nvPr/>
        </p:nvSpPr>
        <p:spPr>
          <a:xfrm>
            <a:off x="-193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5" name="Shape 8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1200"/>
              <a:buNone/>
              <a:defRPr/>
            </a:lvl1pPr>
            <a:lvl2pPr lvl="1" rtl="0">
              <a:spcBef>
                <a:spcPts val="0"/>
              </a:spcBef>
              <a:buSzPts val="1200"/>
              <a:buNone/>
              <a:defRPr/>
            </a:lvl2pPr>
            <a:lvl3pPr lvl="2" rtl="0">
              <a:spcBef>
                <a:spcPts val="0"/>
              </a:spcBef>
              <a:buSzPts val="1200"/>
              <a:buNone/>
              <a:defRPr/>
            </a:lvl3pPr>
            <a:lvl4pPr lvl="3" rtl="0">
              <a:spcBef>
                <a:spcPts val="0"/>
              </a:spcBef>
              <a:buSzPts val="1200"/>
              <a:buNone/>
              <a:defRPr/>
            </a:lvl4pPr>
            <a:lvl5pPr lvl="4" rtl="0">
              <a:spcBef>
                <a:spcPts val="0"/>
              </a:spcBef>
              <a:buSzPts val="1200"/>
              <a:buNone/>
              <a:defRPr/>
            </a:lvl5pPr>
            <a:lvl6pPr lvl="5" rtl="0">
              <a:spcBef>
                <a:spcPts val="0"/>
              </a:spcBef>
              <a:buSzPts val="1200"/>
              <a:buNone/>
              <a:defRPr/>
            </a:lvl6pPr>
            <a:lvl7pPr lvl="6" rtl="0">
              <a:spcBef>
                <a:spcPts val="0"/>
              </a:spcBef>
              <a:buSzPts val="1200"/>
              <a:buNone/>
              <a:defRPr/>
            </a:lvl7pPr>
            <a:lvl8pPr lvl="7" rtl="0">
              <a:spcBef>
                <a:spcPts val="0"/>
              </a:spcBef>
              <a:buSzPts val="1200"/>
              <a:buNone/>
              <a:defRPr/>
            </a:lvl8pPr>
            <a:lvl9pPr lvl="8" rtl="0">
              <a:spcBef>
                <a:spcPts val="0"/>
              </a:spcBef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22860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8" name="Shape 88"/>
          <p:cNvSpPr/>
          <p:nvPr/>
        </p:nvSpPr>
        <p:spPr>
          <a:xfrm>
            <a:off x="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9" name="Shape 89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22860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93" name="Shape 93"/>
          <p:cNvSpPr/>
          <p:nvPr/>
        </p:nvSpPr>
        <p:spPr>
          <a:xfrm>
            <a:off x="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" name="Shape 94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1200"/>
              <a:buNone/>
              <a:defRPr/>
            </a:lvl1pPr>
            <a:lvl2pPr lvl="1" rtl="0">
              <a:spcBef>
                <a:spcPts val="0"/>
              </a:spcBef>
              <a:buSzPts val="1200"/>
              <a:buNone/>
              <a:defRPr/>
            </a:lvl2pPr>
            <a:lvl3pPr lvl="2" rtl="0">
              <a:spcBef>
                <a:spcPts val="0"/>
              </a:spcBef>
              <a:buSzPts val="1200"/>
              <a:buNone/>
              <a:defRPr/>
            </a:lvl3pPr>
            <a:lvl4pPr lvl="3" rtl="0">
              <a:spcBef>
                <a:spcPts val="0"/>
              </a:spcBef>
              <a:buSzPts val="1200"/>
              <a:buNone/>
              <a:defRPr/>
            </a:lvl4pPr>
            <a:lvl5pPr lvl="4" rtl="0">
              <a:spcBef>
                <a:spcPts val="0"/>
              </a:spcBef>
              <a:buSzPts val="1200"/>
              <a:buNone/>
              <a:defRPr/>
            </a:lvl5pPr>
            <a:lvl6pPr lvl="5" rtl="0">
              <a:spcBef>
                <a:spcPts val="0"/>
              </a:spcBef>
              <a:buSzPts val="1200"/>
              <a:buNone/>
              <a:defRPr/>
            </a:lvl6pPr>
            <a:lvl7pPr lvl="6" rtl="0">
              <a:spcBef>
                <a:spcPts val="0"/>
              </a:spcBef>
              <a:buSzPts val="1200"/>
              <a:buNone/>
              <a:defRPr/>
            </a:lvl7pPr>
            <a:lvl8pPr lvl="7" rtl="0">
              <a:spcBef>
                <a:spcPts val="0"/>
              </a:spcBef>
              <a:buSzPts val="1200"/>
              <a:buNone/>
              <a:defRPr/>
            </a:lvl8pPr>
            <a:lvl9pPr lvl="8" rtl="0">
              <a:spcBef>
                <a:spcPts val="0"/>
              </a:spcBef>
              <a:buSzPts val="1200"/>
              <a:buNone/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600"/>
              <a:buChar char="▸"/>
              <a:defRPr/>
            </a:lvl1pPr>
            <a:lvl2pPr lvl="1" rtl="0">
              <a:spcBef>
                <a:spcPts val="0"/>
              </a:spcBef>
              <a:buSzPts val="1600"/>
              <a:buChar char="▹"/>
              <a:defRPr/>
            </a:lvl2pPr>
            <a:lvl3pPr lvl="2" rtl="0">
              <a:spcBef>
                <a:spcPts val="0"/>
              </a:spcBef>
              <a:buSzPts val="1600"/>
              <a:buChar char="▹"/>
              <a:defRPr/>
            </a:lvl3pPr>
            <a:lvl4pPr lvl="3" rtl="0">
              <a:spcBef>
                <a:spcPts val="0"/>
              </a:spcBef>
              <a:buSzPts val="1600"/>
              <a:buChar char="●"/>
              <a:defRPr/>
            </a:lvl4pPr>
            <a:lvl5pPr lvl="4" rtl="0">
              <a:spcBef>
                <a:spcPts val="0"/>
              </a:spcBef>
              <a:buSzPts val="1600"/>
              <a:buChar char="○"/>
              <a:defRPr/>
            </a:lvl5pPr>
            <a:lvl6pPr lvl="5" rtl="0">
              <a:spcBef>
                <a:spcPts val="0"/>
              </a:spcBef>
              <a:buSzPts val="1600"/>
              <a:buChar char="■"/>
              <a:defRPr/>
            </a:lvl6pPr>
            <a:lvl7pPr lvl="6" rtl="0">
              <a:spcBef>
                <a:spcPts val="0"/>
              </a:spcBef>
              <a:buSzPts val="1600"/>
              <a:buChar char="●"/>
              <a:defRPr/>
            </a:lvl7pPr>
            <a:lvl8pPr lvl="7" rtl="0">
              <a:spcBef>
                <a:spcPts val="0"/>
              </a:spcBef>
              <a:buSzPts val="1600"/>
              <a:buChar char="○"/>
              <a:defRPr/>
            </a:lvl8pPr>
            <a:lvl9pPr lvl="8" rtl="0">
              <a:spcBef>
                <a:spcPts val="0"/>
              </a:spcBef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 sz="3000"/>
            </a:lvl1pPr>
            <a:lvl2pPr lvl="1" rtl="0">
              <a:spcBef>
                <a:spcPts val="0"/>
              </a:spcBef>
              <a:buSzPts val="3000"/>
              <a:buNone/>
              <a:defRPr sz="3000"/>
            </a:lvl2pPr>
            <a:lvl3pPr lvl="2" rtl="0">
              <a:spcBef>
                <a:spcPts val="0"/>
              </a:spcBef>
              <a:buSzPts val="3000"/>
              <a:buNone/>
              <a:defRPr sz="3000"/>
            </a:lvl3pPr>
            <a:lvl4pPr lvl="3" rtl="0">
              <a:spcBef>
                <a:spcPts val="0"/>
              </a:spcBef>
              <a:buSzPts val="3000"/>
              <a:buNone/>
              <a:defRPr sz="3000"/>
            </a:lvl4pPr>
            <a:lvl5pPr lvl="4" rtl="0">
              <a:spcBef>
                <a:spcPts val="0"/>
              </a:spcBef>
              <a:buSzPts val="3000"/>
              <a:buNone/>
              <a:defRPr sz="3000"/>
            </a:lvl5pPr>
            <a:lvl6pPr lvl="5" rtl="0">
              <a:spcBef>
                <a:spcPts val="0"/>
              </a:spcBef>
              <a:buSzPts val="3000"/>
              <a:buNone/>
              <a:defRPr sz="3000"/>
            </a:lvl6pPr>
            <a:lvl7pPr lvl="6" rtl="0">
              <a:spcBef>
                <a:spcPts val="0"/>
              </a:spcBef>
              <a:buSzPts val="3000"/>
              <a:buNone/>
              <a:defRPr sz="3000"/>
            </a:lvl7pPr>
            <a:lvl8pPr lvl="7" rtl="0">
              <a:spcBef>
                <a:spcPts val="0"/>
              </a:spcBef>
              <a:buSzPts val="3000"/>
              <a:buNone/>
              <a:defRPr sz="3000"/>
            </a:lvl8pPr>
            <a:lvl9pPr lvl="8" rtl="0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22860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98" name="Shape 98"/>
          <p:cNvSpPr/>
          <p:nvPr/>
        </p:nvSpPr>
        <p:spPr>
          <a:xfrm>
            <a:off x="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" name="Shape 9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1200"/>
              <a:buNone/>
              <a:defRPr/>
            </a:lvl1pPr>
            <a:lvl2pPr lvl="1" rtl="0">
              <a:spcBef>
                <a:spcPts val="0"/>
              </a:spcBef>
              <a:buSzPts val="1200"/>
              <a:buNone/>
              <a:defRPr/>
            </a:lvl2pPr>
            <a:lvl3pPr lvl="2" rtl="0">
              <a:spcBef>
                <a:spcPts val="0"/>
              </a:spcBef>
              <a:buSzPts val="1200"/>
              <a:buNone/>
              <a:defRPr/>
            </a:lvl3pPr>
            <a:lvl4pPr lvl="3" rtl="0">
              <a:spcBef>
                <a:spcPts val="0"/>
              </a:spcBef>
              <a:buSzPts val="1200"/>
              <a:buNone/>
              <a:defRPr/>
            </a:lvl4pPr>
            <a:lvl5pPr lvl="4" rtl="0">
              <a:spcBef>
                <a:spcPts val="0"/>
              </a:spcBef>
              <a:buSzPts val="1200"/>
              <a:buNone/>
              <a:defRPr/>
            </a:lvl5pPr>
            <a:lvl6pPr lvl="5" rtl="0">
              <a:spcBef>
                <a:spcPts val="0"/>
              </a:spcBef>
              <a:buSzPts val="1200"/>
              <a:buNone/>
              <a:defRPr/>
            </a:lvl6pPr>
            <a:lvl7pPr lvl="6" rtl="0">
              <a:spcBef>
                <a:spcPts val="0"/>
              </a:spcBef>
              <a:buSzPts val="1200"/>
              <a:buNone/>
              <a:defRPr/>
            </a:lvl7pPr>
            <a:lvl8pPr lvl="7" rtl="0">
              <a:spcBef>
                <a:spcPts val="0"/>
              </a:spcBef>
              <a:buSzPts val="1200"/>
              <a:buNone/>
              <a:defRPr/>
            </a:lvl8pPr>
            <a:lvl9pPr lvl="8" rtl="0">
              <a:spcBef>
                <a:spcPts val="0"/>
              </a:spcBef>
              <a:buSzPts val="1200"/>
              <a:buNone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600"/>
              <a:buChar char="▸"/>
              <a:defRPr/>
            </a:lvl1pPr>
            <a:lvl2pPr lvl="1" rtl="0">
              <a:spcBef>
                <a:spcPts val="0"/>
              </a:spcBef>
              <a:buSzPts val="1600"/>
              <a:buChar char="▹"/>
              <a:defRPr/>
            </a:lvl2pPr>
            <a:lvl3pPr lvl="2" rtl="0">
              <a:spcBef>
                <a:spcPts val="0"/>
              </a:spcBef>
              <a:buSzPts val="1600"/>
              <a:buChar char="▹"/>
              <a:defRPr/>
            </a:lvl3pPr>
            <a:lvl4pPr lvl="3" rtl="0">
              <a:spcBef>
                <a:spcPts val="0"/>
              </a:spcBef>
              <a:buSzPts val="1600"/>
              <a:buChar char="●"/>
              <a:defRPr/>
            </a:lvl4pPr>
            <a:lvl5pPr lvl="4" rtl="0">
              <a:spcBef>
                <a:spcPts val="0"/>
              </a:spcBef>
              <a:buSzPts val="1600"/>
              <a:buChar char="○"/>
              <a:defRPr/>
            </a:lvl5pPr>
            <a:lvl6pPr lvl="5" rtl="0">
              <a:spcBef>
                <a:spcPts val="0"/>
              </a:spcBef>
              <a:buSzPts val="1600"/>
              <a:buChar char="■"/>
              <a:defRPr/>
            </a:lvl6pPr>
            <a:lvl7pPr lvl="6" rtl="0">
              <a:spcBef>
                <a:spcPts val="0"/>
              </a:spcBef>
              <a:buSzPts val="1600"/>
              <a:buChar char="●"/>
              <a:defRPr/>
            </a:lvl7pPr>
            <a:lvl8pPr lvl="7" rtl="0">
              <a:spcBef>
                <a:spcPts val="0"/>
              </a:spcBef>
              <a:buSzPts val="1600"/>
              <a:buChar char="○"/>
              <a:defRPr/>
            </a:lvl8pPr>
            <a:lvl9pPr lvl="8" rtl="0">
              <a:spcBef>
                <a:spcPts val="0"/>
              </a:spcBef>
              <a:buSzPts val="1600"/>
              <a:buChar char="■"/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600"/>
              <a:buChar char="▸"/>
              <a:defRPr/>
            </a:lvl1pPr>
            <a:lvl2pPr lvl="1" rtl="0">
              <a:spcBef>
                <a:spcPts val="0"/>
              </a:spcBef>
              <a:buSzPts val="1600"/>
              <a:buChar char="▹"/>
              <a:defRPr/>
            </a:lvl2pPr>
            <a:lvl3pPr lvl="2" rtl="0">
              <a:spcBef>
                <a:spcPts val="0"/>
              </a:spcBef>
              <a:buSzPts val="1600"/>
              <a:buChar char="▹"/>
              <a:defRPr/>
            </a:lvl3pPr>
            <a:lvl4pPr lvl="3" rtl="0">
              <a:spcBef>
                <a:spcPts val="0"/>
              </a:spcBef>
              <a:buSzPts val="1600"/>
              <a:buChar char="●"/>
              <a:defRPr/>
            </a:lvl4pPr>
            <a:lvl5pPr lvl="4" rtl="0">
              <a:spcBef>
                <a:spcPts val="0"/>
              </a:spcBef>
              <a:buSzPts val="1600"/>
              <a:buChar char="○"/>
              <a:defRPr/>
            </a:lvl5pPr>
            <a:lvl6pPr lvl="5" rtl="0">
              <a:spcBef>
                <a:spcPts val="0"/>
              </a:spcBef>
              <a:buSzPts val="1600"/>
              <a:buChar char="■"/>
              <a:defRPr/>
            </a:lvl6pPr>
            <a:lvl7pPr lvl="6" rtl="0">
              <a:spcBef>
                <a:spcPts val="0"/>
              </a:spcBef>
              <a:buSzPts val="1600"/>
              <a:buChar char="●"/>
              <a:defRPr/>
            </a:lvl7pPr>
            <a:lvl8pPr lvl="7" rtl="0">
              <a:spcBef>
                <a:spcPts val="0"/>
              </a:spcBef>
              <a:buSzPts val="1600"/>
              <a:buChar char="○"/>
              <a:defRPr/>
            </a:lvl8pPr>
            <a:lvl9pPr lvl="8" rtl="0">
              <a:spcBef>
                <a:spcPts val="0"/>
              </a:spcBef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22860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" name="Shape 104"/>
          <p:cNvSpPr/>
          <p:nvPr/>
        </p:nvSpPr>
        <p:spPr>
          <a:xfrm>
            <a:off x="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5" name="Shape 105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1200"/>
              <a:buNone/>
              <a:defRPr/>
            </a:lvl1pPr>
            <a:lvl2pPr lvl="1" rtl="0">
              <a:spcBef>
                <a:spcPts val="0"/>
              </a:spcBef>
              <a:buSzPts val="1200"/>
              <a:buNone/>
              <a:defRPr/>
            </a:lvl2pPr>
            <a:lvl3pPr lvl="2" rtl="0">
              <a:spcBef>
                <a:spcPts val="0"/>
              </a:spcBef>
              <a:buSzPts val="1200"/>
              <a:buNone/>
              <a:defRPr/>
            </a:lvl3pPr>
            <a:lvl4pPr lvl="3" rtl="0">
              <a:spcBef>
                <a:spcPts val="0"/>
              </a:spcBef>
              <a:buSzPts val="1200"/>
              <a:buNone/>
              <a:defRPr/>
            </a:lvl4pPr>
            <a:lvl5pPr lvl="4" rtl="0">
              <a:spcBef>
                <a:spcPts val="0"/>
              </a:spcBef>
              <a:buSzPts val="1200"/>
              <a:buNone/>
              <a:defRPr/>
            </a:lvl5pPr>
            <a:lvl6pPr lvl="5" rtl="0">
              <a:spcBef>
                <a:spcPts val="0"/>
              </a:spcBef>
              <a:buSzPts val="1200"/>
              <a:buNone/>
              <a:defRPr/>
            </a:lvl6pPr>
            <a:lvl7pPr lvl="6" rtl="0">
              <a:spcBef>
                <a:spcPts val="0"/>
              </a:spcBef>
              <a:buSzPts val="1200"/>
              <a:buNone/>
              <a:defRPr/>
            </a:lvl7pPr>
            <a:lvl8pPr lvl="7" rtl="0">
              <a:spcBef>
                <a:spcPts val="0"/>
              </a:spcBef>
              <a:buSzPts val="1200"/>
              <a:buNone/>
              <a:defRPr/>
            </a:lvl8pPr>
            <a:lvl9pPr lvl="8" rtl="0">
              <a:spcBef>
                <a:spcPts val="0"/>
              </a:spcBef>
              <a:buSzPts val="1200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▸"/>
              <a:defRPr sz="1400"/>
            </a:lvl1pPr>
            <a:lvl2pPr lvl="1" rtl="0">
              <a:spcBef>
                <a:spcPts val="0"/>
              </a:spcBef>
              <a:buSzPts val="1400"/>
              <a:buChar char="▹"/>
              <a:defRPr sz="1400"/>
            </a:lvl2pPr>
            <a:lvl3pPr lvl="2" rtl="0">
              <a:spcBef>
                <a:spcPts val="0"/>
              </a:spcBef>
              <a:buSzPts val="1400"/>
              <a:buChar char="▹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▸"/>
              <a:defRPr sz="1400"/>
            </a:lvl1pPr>
            <a:lvl2pPr lvl="1" rtl="0">
              <a:spcBef>
                <a:spcPts val="0"/>
              </a:spcBef>
              <a:buSzPts val="1400"/>
              <a:buChar char="▹"/>
              <a:defRPr sz="1400"/>
            </a:lvl2pPr>
            <a:lvl3pPr lvl="2" rtl="0">
              <a:spcBef>
                <a:spcPts val="0"/>
              </a:spcBef>
              <a:buSzPts val="1400"/>
              <a:buChar char="▹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/>
        </p:txBody>
      </p:sp>
      <p:sp>
        <p:nvSpPr>
          <p:cNvPr id="108" name="Shape 108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▸"/>
              <a:defRPr sz="1400"/>
            </a:lvl1pPr>
            <a:lvl2pPr lvl="1" rtl="0">
              <a:spcBef>
                <a:spcPts val="0"/>
              </a:spcBef>
              <a:buSzPts val="1400"/>
              <a:buChar char="▹"/>
              <a:defRPr sz="1400"/>
            </a:lvl2pPr>
            <a:lvl3pPr lvl="2" rtl="0">
              <a:spcBef>
                <a:spcPts val="0"/>
              </a:spcBef>
              <a:buSzPts val="1400"/>
              <a:buChar char="▹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2860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1" name="Shape 111"/>
          <p:cNvSpPr/>
          <p:nvPr/>
        </p:nvSpPr>
        <p:spPr>
          <a:xfrm>
            <a:off x="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2" name="Shape 112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1200"/>
              <a:buNone/>
              <a:defRPr/>
            </a:lvl1pPr>
            <a:lvl2pPr lvl="1" rtl="0">
              <a:spcBef>
                <a:spcPts val="0"/>
              </a:spcBef>
              <a:buSzPts val="1200"/>
              <a:buNone/>
              <a:defRPr/>
            </a:lvl2pPr>
            <a:lvl3pPr lvl="2" rtl="0">
              <a:spcBef>
                <a:spcPts val="0"/>
              </a:spcBef>
              <a:buSzPts val="1200"/>
              <a:buNone/>
              <a:defRPr/>
            </a:lvl3pPr>
            <a:lvl4pPr lvl="3" rtl="0">
              <a:spcBef>
                <a:spcPts val="0"/>
              </a:spcBef>
              <a:buSzPts val="1200"/>
              <a:buNone/>
              <a:defRPr/>
            </a:lvl4pPr>
            <a:lvl5pPr lvl="4" rtl="0">
              <a:spcBef>
                <a:spcPts val="0"/>
              </a:spcBef>
              <a:buSzPts val="1200"/>
              <a:buNone/>
              <a:defRPr/>
            </a:lvl5pPr>
            <a:lvl6pPr lvl="5" rtl="0">
              <a:spcBef>
                <a:spcPts val="0"/>
              </a:spcBef>
              <a:buSzPts val="1200"/>
              <a:buNone/>
              <a:defRPr/>
            </a:lvl6pPr>
            <a:lvl7pPr lvl="6" rtl="0">
              <a:spcBef>
                <a:spcPts val="0"/>
              </a:spcBef>
              <a:buSzPts val="1200"/>
              <a:buNone/>
              <a:defRPr/>
            </a:lvl7pPr>
            <a:lvl8pPr lvl="7" rtl="0">
              <a:spcBef>
                <a:spcPts val="0"/>
              </a:spcBef>
              <a:buSzPts val="1200"/>
              <a:buNone/>
              <a:defRPr/>
            </a:lvl8pPr>
            <a:lvl9pPr lvl="8" rtl="0">
              <a:spcBef>
                <a:spcPts val="0"/>
              </a:spcBef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2860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5" name="Shape 115"/>
          <p:cNvSpPr/>
          <p:nvPr/>
        </p:nvSpPr>
        <p:spPr>
          <a:xfrm>
            <a:off x="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360"/>
              </a:spcBef>
              <a:buSzPts val="1200"/>
              <a:buNone/>
              <a:defRPr sz="1200"/>
            </a:lvl1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22860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Empt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1 column + imag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1200"/>
              <a:buNone/>
              <a:defRPr/>
            </a:lvl1pPr>
            <a:lvl2pPr lvl="1" rtl="0">
              <a:spcBef>
                <a:spcPts val="0"/>
              </a:spcBef>
              <a:buSzPts val="1200"/>
              <a:buNone/>
              <a:defRPr/>
            </a:lvl2pPr>
            <a:lvl3pPr lvl="2" rtl="0">
              <a:spcBef>
                <a:spcPts val="0"/>
              </a:spcBef>
              <a:buSzPts val="1200"/>
              <a:buNone/>
              <a:defRPr/>
            </a:lvl3pPr>
            <a:lvl4pPr lvl="3" rtl="0">
              <a:spcBef>
                <a:spcPts val="0"/>
              </a:spcBef>
              <a:buSzPts val="1200"/>
              <a:buNone/>
              <a:defRPr/>
            </a:lvl4pPr>
            <a:lvl5pPr lvl="4" rtl="0">
              <a:spcBef>
                <a:spcPts val="0"/>
              </a:spcBef>
              <a:buSzPts val="1200"/>
              <a:buNone/>
              <a:defRPr/>
            </a:lvl5pPr>
            <a:lvl6pPr lvl="5" rtl="0">
              <a:spcBef>
                <a:spcPts val="0"/>
              </a:spcBef>
              <a:buSzPts val="1200"/>
              <a:buNone/>
              <a:defRPr/>
            </a:lvl6pPr>
            <a:lvl7pPr lvl="6" rtl="0">
              <a:spcBef>
                <a:spcPts val="0"/>
              </a:spcBef>
              <a:buSzPts val="1200"/>
              <a:buNone/>
              <a:defRPr/>
            </a:lvl7pPr>
            <a:lvl8pPr lvl="7" rtl="0">
              <a:spcBef>
                <a:spcPts val="0"/>
              </a:spcBef>
              <a:buSzPts val="1200"/>
              <a:buNone/>
              <a:defRPr/>
            </a:lvl8pPr>
            <a:lvl9pPr lvl="8" rtl="0">
              <a:spcBef>
                <a:spcPts val="0"/>
              </a:spcBef>
              <a:buSzPts val="12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600"/>
              <a:buChar char="▸"/>
              <a:defRPr/>
            </a:lvl1pPr>
            <a:lvl2pPr lvl="1" rtl="0">
              <a:spcBef>
                <a:spcPts val="0"/>
              </a:spcBef>
              <a:buSzPts val="1600"/>
              <a:buChar char="▹"/>
              <a:defRPr/>
            </a:lvl2pPr>
            <a:lvl3pPr lvl="2" rtl="0">
              <a:spcBef>
                <a:spcPts val="0"/>
              </a:spcBef>
              <a:buSzPts val="1600"/>
              <a:buChar char="▹"/>
              <a:defRPr/>
            </a:lvl3pPr>
            <a:lvl4pPr lvl="3" rtl="0">
              <a:spcBef>
                <a:spcPts val="0"/>
              </a:spcBef>
              <a:buSzPts val="1600"/>
              <a:buChar char="●"/>
              <a:defRPr/>
            </a:lvl4pPr>
            <a:lvl5pPr lvl="4" rtl="0">
              <a:spcBef>
                <a:spcPts val="0"/>
              </a:spcBef>
              <a:buSzPts val="1600"/>
              <a:buChar char="○"/>
              <a:defRPr/>
            </a:lvl5pPr>
            <a:lvl6pPr lvl="5" rtl="0">
              <a:spcBef>
                <a:spcPts val="0"/>
              </a:spcBef>
              <a:buSzPts val="1600"/>
              <a:buChar char="■"/>
              <a:defRPr/>
            </a:lvl6pPr>
            <a:lvl7pPr lvl="6" rtl="0">
              <a:spcBef>
                <a:spcPts val="0"/>
              </a:spcBef>
              <a:buSzPts val="1600"/>
              <a:buChar char="●"/>
              <a:defRPr/>
            </a:lvl7pPr>
            <a:lvl8pPr lvl="7" rtl="0">
              <a:spcBef>
                <a:spcPts val="0"/>
              </a:spcBef>
              <a:buSzPts val="1600"/>
              <a:buChar char="○"/>
              <a:defRPr/>
            </a:lvl8pPr>
            <a:lvl9pPr lvl="8" rtl="0">
              <a:spcBef>
                <a:spcPts val="0"/>
              </a:spcBef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big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1200"/>
              <a:buNone/>
              <a:defRPr/>
            </a:lvl1pPr>
            <a:lvl2pPr lvl="1" rtl="0">
              <a:spcBef>
                <a:spcPts val="0"/>
              </a:spcBef>
              <a:buSzPts val="1200"/>
              <a:buNone/>
              <a:defRPr/>
            </a:lvl2pPr>
            <a:lvl3pPr lvl="2" rtl="0">
              <a:spcBef>
                <a:spcPts val="0"/>
              </a:spcBef>
              <a:buSzPts val="1200"/>
              <a:buNone/>
              <a:defRPr/>
            </a:lvl3pPr>
            <a:lvl4pPr lvl="3" rtl="0">
              <a:spcBef>
                <a:spcPts val="0"/>
              </a:spcBef>
              <a:buSzPts val="1200"/>
              <a:buNone/>
              <a:defRPr/>
            </a:lvl4pPr>
            <a:lvl5pPr lvl="4" rtl="0">
              <a:spcBef>
                <a:spcPts val="0"/>
              </a:spcBef>
              <a:buSzPts val="1200"/>
              <a:buNone/>
              <a:defRPr/>
            </a:lvl5pPr>
            <a:lvl6pPr lvl="5" rtl="0">
              <a:spcBef>
                <a:spcPts val="0"/>
              </a:spcBef>
              <a:buSzPts val="1200"/>
              <a:buNone/>
              <a:defRPr/>
            </a:lvl6pPr>
            <a:lvl7pPr lvl="6" rtl="0">
              <a:spcBef>
                <a:spcPts val="0"/>
              </a:spcBef>
              <a:buSzPts val="1200"/>
              <a:buNone/>
              <a:defRPr/>
            </a:lvl7pPr>
            <a:lvl8pPr lvl="7" rtl="0">
              <a:spcBef>
                <a:spcPts val="0"/>
              </a:spcBef>
              <a:buSzPts val="1200"/>
              <a:buNone/>
              <a:defRPr/>
            </a:lvl8pPr>
            <a:lvl9pPr lvl="8" rtl="0">
              <a:spcBef>
                <a:spcPts val="0"/>
              </a:spcBef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1200"/>
              <a:buNone/>
              <a:defRPr/>
            </a:lvl1pPr>
            <a:lvl2pPr lvl="1">
              <a:spcBef>
                <a:spcPts val="0"/>
              </a:spcBef>
              <a:buSzPts val="1200"/>
              <a:buNone/>
              <a:defRPr/>
            </a:lvl2pPr>
            <a:lvl3pPr lvl="2">
              <a:spcBef>
                <a:spcPts val="0"/>
              </a:spcBef>
              <a:buSzPts val="1200"/>
              <a:buNone/>
              <a:defRPr/>
            </a:lvl3pPr>
            <a:lvl4pPr lvl="3">
              <a:spcBef>
                <a:spcPts val="0"/>
              </a:spcBef>
              <a:buSzPts val="1200"/>
              <a:buNone/>
              <a:defRPr/>
            </a:lvl4pPr>
            <a:lvl5pPr lvl="4">
              <a:spcBef>
                <a:spcPts val="0"/>
              </a:spcBef>
              <a:buSzPts val="1200"/>
              <a:buNone/>
              <a:defRPr/>
            </a:lvl5pPr>
            <a:lvl6pPr lvl="5">
              <a:spcBef>
                <a:spcPts val="0"/>
              </a:spcBef>
              <a:buSzPts val="1200"/>
              <a:buNone/>
              <a:defRPr/>
            </a:lvl6pPr>
            <a:lvl7pPr lvl="6">
              <a:spcBef>
                <a:spcPts val="0"/>
              </a:spcBef>
              <a:buSzPts val="1200"/>
              <a:buNone/>
              <a:defRPr/>
            </a:lvl7pPr>
            <a:lvl8pPr lvl="7">
              <a:spcBef>
                <a:spcPts val="0"/>
              </a:spcBef>
              <a:buSzPts val="1200"/>
              <a:buNone/>
              <a:defRPr/>
            </a:lvl8pPr>
            <a:lvl9pPr lvl="8">
              <a:spcBef>
                <a:spcPts val="0"/>
              </a:spcBef>
              <a:buSzPts val="12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600"/>
              <a:buChar char="▸"/>
              <a:defRPr/>
            </a:lvl1pPr>
            <a:lvl2pPr lvl="1">
              <a:spcBef>
                <a:spcPts val="0"/>
              </a:spcBef>
              <a:buSzPts val="1600"/>
              <a:buChar char="▹"/>
              <a:defRPr/>
            </a:lvl2pPr>
            <a:lvl3pPr lvl="2">
              <a:spcBef>
                <a:spcPts val="0"/>
              </a:spcBef>
              <a:buSzPts val="1600"/>
              <a:buChar char="▹"/>
              <a:defRPr/>
            </a:lvl3pPr>
            <a:lvl4pPr lvl="3">
              <a:spcBef>
                <a:spcPts val="0"/>
              </a:spcBef>
              <a:buSzPts val="1600"/>
              <a:buChar char="●"/>
              <a:defRPr/>
            </a:lvl4pPr>
            <a:lvl5pPr lvl="4">
              <a:spcBef>
                <a:spcPts val="0"/>
              </a:spcBef>
              <a:buSzPts val="1600"/>
              <a:buChar char="○"/>
              <a:defRPr/>
            </a:lvl5pPr>
            <a:lvl6pPr lvl="5">
              <a:spcBef>
                <a:spcPts val="0"/>
              </a:spcBef>
              <a:buSzPts val="1600"/>
              <a:buChar char="■"/>
              <a:defRPr/>
            </a:lvl6pPr>
            <a:lvl7pPr lvl="6">
              <a:spcBef>
                <a:spcPts val="0"/>
              </a:spcBef>
              <a:buSzPts val="1600"/>
              <a:buChar char="●"/>
              <a:defRPr/>
            </a:lvl7pPr>
            <a:lvl8pPr lvl="7">
              <a:spcBef>
                <a:spcPts val="0"/>
              </a:spcBef>
              <a:buSzPts val="1600"/>
              <a:buChar char="○"/>
              <a:defRPr/>
            </a:lvl8pPr>
            <a:lvl9pPr lvl="8">
              <a:spcBef>
                <a:spcPts val="0"/>
              </a:spcBef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1200"/>
              <a:buNone/>
              <a:defRPr/>
            </a:lvl1pPr>
            <a:lvl2pPr lvl="1">
              <a:spcBef>
                <a:spcPts val="0"/>
              </a:spcBef>
              <a:buSzPts val="1200"/>
              <a:buNone/>
              <a:defRPr/>
            </a:lvl2pPr>
            <a:lvl3pPr lvl="2">
              <a:spcBef>
                <a:spcPts val="0"/>
              </a:spcBef>
              <a:buSzPts val="1200"/>
              <a:buNone/>
              <a:defRPr/>
            </a:lvl3pPr>
            <a:lvl4pPr lvl="3">
              <a:spcBef>
                <a:spcPts val="0"/>
              </a:spcBef>
              <a:buSzPts val="1200"/>
              <a:buNone/>
              <a:defRPr/>
            </a:lvl4pPr>
            <a:lvl5pPr lvl="4">
              <a:spcBef>
                <a:spcPts val="0"/>
              </a:spcBef>
              <a:buSzPts val="1200"/>
              <a:buNone/>
              <a:defRPr/>
            </a:lvl5pPr>
            <a:lvl6pPr lvl="5">
              <a:spcBef>
                <a:spcPts val="0"/>
              </a:spcBef>
              <a:buSzPts val="1200"/>
              <a:buNone/>
              <a:defRPr/>
            </a:lvl6pPr>
            <a:lvl7pPr lvl="6">
              <a:spcBef>
                <a:spcPts val="0"/>
              </a:spcBef>
              <a:buSzPts val="1200"/>
              <a:buNone/>
              <a:defRPr/>
            </a:lvl7pPr>
            <a:lvl8pPr lvl="7">
              <a:spcBef>
                <a:spcPts val="0"/>
              </a:spcBef>
              <a:buSzPts val="1200"/>
              <a:buNone/>
              <a:defRPr/>
            </a:lvl8pPr>
            <a:lvl9pPr lvl="8">
              <a:spcBef>
                <a:spcPts val="0"/>
              </a:spcBef>
              <a:buSzPts val="12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600"/>
              <a:buChar char="▸"/>
              <a:defRPr/>
            </a:lvl1pPr>
            <a:lvl2pPr lvl="1">
              <a:spcBef>
                <a:spcPts val="0"/>
              </a:spcBef>
              <a:buSzPts val="1600"/>
              <a:buChar char="▹"/>
              <a:defRPr/>
            </a:lvl2pPr>
            <a:lvl3pPr lvl="2">
              <a:spcBef>
                <a:spcPts val="0"/>
              </a:spcBef>
              <a:buSzPts val="1600"/>
              <a:buChar char="▹"/>
              <a:defRPr/>
            </a:lvl3pPr>
            <a:lvl4pPr lvl="3">
              <a:spcBef>
                <a:spcPts val="0"/>
              </a:spcBef>
              <a:buSzPts val="1600"/>
              <a:buChar char="●"/>
              <a:defRPr/>
            </a:lvl4pPr>
            <a:lvl5pPr lvl="4">
              <a:spcBef>
                <a:spcPts val="0"/>
              </a:spcBef>
              <a:buSzPts val="1600"/>
              <a:buChar char="○"/>
              <a:defRPr/>
            </a:lvl5pPr>
            <a:lvl6pPr lvl="5">
              <a:spcBef>
                <a:spcPts val="0"/>
              </a:spcBef>
              <a:buSzPts val="1600"/>
              <a:buChar char="■"/>
              <a:defRPr/>
            </a:lvl6pPr>
            <a:lvl7pPr lvl="6">
              <a:spcBef>
                <a:spcPts val="0"/>
              </a:spcBef>
              <a:buSzPts val="1600"/>
              <a:buChar char="●"/>
              <a:defRPr/>
            </a:lvl7pPr>
            <a:lvl8pPr lvl="7">
              <a:spcBef>
                <a:spcPts val="0"/>
              </a:spcBef>
              <a:buSzPts val="1600"/>
              <a:buChar char="○"/>
              <a:defRPr/>
            </a:lvl8pPr>
            <a:lvl9pPr lvl="8">
              <a:spcBef>
                <a:spcPts val="0"/>
              </a:spcBef>
              <a:buSzPts val="16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600"/>
              <a:buChar char="▸"/>
              <a:defRPr/>
            </a:lvl1pPr>
            <a:lvl2pPr lvl="1">
              <a:spcBef>
                <a:spcPts val="0"/>
              </a:spcBef>
              <a:buSzPts val="1600"/>
              <a:buChar char="▹"/>
              <a:defRPr/>
            </a:lvl2pPr>
            <a:lvl3pPr lvl="2">
              <a:spcBef>
                <a:spcPts val="0"/>
              </a:spcBef>
              <a:buSzPts val="1600"/>
              <a:buChar char="▹"/>
              <a:defRPr/>
            </a:lvl3pPr>
            <a:lvl4pPr lvl="3">
              <a:spcBef>
                <a:spcPts val="0"/>
              </a:spcBef>
              <a:buSzPts val="1600"/>
              <a:buChar char="●"/>
              <a:defRPr/>
            </a:lvl4pPr>
            <a:lvl5pPr lvl="4">
              <a:spcBef>
                <a:spcPts val="0"/>
              </a:spcBef>
              <a:buSzPts val="1600"/>
              <a:buChar char="○"/>
              <a:defRPr/>
            </a:lvl5pPr>
            <a:lvl6pPr lvl="5">
              <a:spcBef>
                <a:spcPts val="0"/>
              </a:spcBef>
              <a:buSzPts val="1600"/>
              <a:buChar char="■"/>
              <a:defRPr/>
            </a:lvl6pPr>
            <a:lvl7pPr lvl="6">
              <a:spcBef>
                <a:spcPts val="0"/>
              </a:spcBef>
              <a:buSzPts val="1600"/>
              <a:buChar char="●"/>
              <a:defRPr/>
            </a:lvl7pPr>
            <a:lvl8pPr lvl="7">
              <a:spcBef>
                <a:spcPts val="0"/>
              </a:spcBef>
              <a:buSzPts val="1600"/>
              <a:buChar char="○"/>
              <a:defRPr/>
            </a:lvl8pPr>
            <a:lvl9pPr lvl="8">
              <a:spcBef>
                <a:spcPts val="0"/>
              </a:spcBef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1200"/>
              <a:buNone/>
              <a:defRPr/>
            </a:lvl1pPr>
            <a:lvl2pPr lvl="1" rtl="0">
              <a:spcBef>
                <a:spcPts val="0"/>
              </a:spcBef>
              <a:buSzPts val="1200"/>
              <a:buNone/>
              <a:defRPr/>
            </a:lvl2pPr>
            <a:lvl3pPr lvl="2" rtl="0">
              <a:spcBef>
                <a:spcPts val="0"/>
              </a:spcBef>
              <a:buSzPts val="1200"/>
              <a:buNone/>
              <a:defRPr/>
            </a:lvl3pPr>
            <a:lvl4pPr lvl="3" rtl="0">
              <a:spcBef>
                <a:spcPts val="0"/>
              </a:spcBef>
              <a:buSzPts val="1200"/>
              <a:buNone/>
              <a:defRPr/>
            </a:lvl4pPr>
            <a:lvl5pPr lvl="4" rtl="0">
              <a:spcBef>
                <a:spcPts val="0"/>
              </a:spcBef>
              <a:buSzPts val="1200"/>
              <a:buNone/>
              <a:defRPr/>
            </a:lvl5pPr>
            <a:lvl6pPr lvl="5" rtl="0">
              <a:spcBef>
                <a:spcPts val="0"/>
              </a:spcBef>
              <a:buSzPts val="1200"/>
              <a:buNone/>
              <a:defRPr/>
            </a:lvl6pPr>
            <a:lvl7pPr lvl="6" rtl="0">
              <a:spcBef>
                <a:spcPts val="0"/>
              </a:spcBef>
              <a:buSzPts val="1200"/>
              <a:buNone/>
              <a:defRPr/>
            </a:lvl7pPr>
            <a:lvl8pPr lvl="7" rtl="0">
              <a:spcBef>
                <a:spcPts val="0"/>
              </a:spcBef>
              <a:buSzPts val="1200"/>
              <a:buNone/>
              <a:defRPr/>
            </a:lvl8pPr>
            <a:lvl9pPr lvl="8" rtl="0">
              <a:spcBef>
                <a:spcPts val="0"/>
              </a:spcBef>
              <a:buSzPts val="1200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▸"/>
              <a:defRPr sz="1400"/>
            </a:lvl1pPr>
            <a:lvl2pPr lvl="1" rtl="0">
              <a:spcBef>
                <a:spcPts val="0"/>
              </a:spcBef>
              <a:buSzPts val="1400"/>
              <a:buChar char="▹"/>
              <a:defRPr sz="1400"/>
            </a:lvl2pPr>
            <a:lvl3pPr lvl="2" rtl="0">
              <a:spcBef>
                <a:spcPts val="0"/>
              </a:spcBef>
              <a:buSzPts val="1400"/>
              <a:buChar char="▹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▸"/>
              <a:defRPr sz="1400"/>
            </a:lvl1pPr>
            <a:lvl2pPr lvl="1" rtl="0">
              <a:spcBef>
                <a:spcPts val="0"/>
              </a:spcBef>
              <a:buSzPts val="1400"/>
              <a:buChar char="▹"/>
              <a:defRPr sz="1400"/>
            </a:lvl2pPr>
            <a:lvl3pPr lvl="2" rtl="0">
              <a:spcBef>
                <a:spcPts val="0"/>
              </a:spcBef>
              <a:buSzPts val="1400"/>
              <a:buChar char="▹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▸"/>
              <a:defRPr sz="1400"/>
            </a:lvl1pPr>
            <a:lvl2pPr lvl="1" rtl="0">
              <a:spcBef>
                <a:spcPts val="0"/>
              </a:spcBef>
              <a:buSzPts val="1400"/>
              <a:buChar char="▹"/>
              <a:defRPr sz="1400"/>
            </a:lvl2pPr>
            <a:lvl3pPr lvl="2" rtl="0">
              <a:spcBef>
                <a:spcPts val="0"/>
              </a:spcBef>
              <a:buSzPts val="1400"/>
              <a:buChar char="▹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5" cy="5164387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1200"/>
              <a:buNone/>
              <a:defRPr/>
            </a:lvl1pPr>
            <a:lvl2pPr lvl="1">
              <a:spcBef>
                <a:spcPts val="0"/>
              </a:spcBef>
              <a:buSzPts val="1200"/>
              <a:buNone/>
              <a:defRPr/>
            </a:lvl2pPr>
            <a:lvl3pPr lvl="2">
              <a:spcBef>
                <a:spcPts val="0"/>
              </a:spcBef>
              <a:buSzPts val="1200"/>
              <a:buNone/>
              <a:defRPr/>
            </a:lvl3pPr>
            <a:lvl4pPr lvl="3">
              <a:spcBef>
                <a:spcPts val="0"/>
              </a:spcBef>
              <a:buSzPts val="1200"/>
              <a:buNone/>
              <a:defRPr/>
            </a:lvl4pPr>
            <a:lvl5pPr lvl="4">
              <a:spcBef>
                <a:spcPts val="0"/>
              </a:spcBef>
              <a:buSzPts val="1200"/>
              <a:buNone/>
              <a:defRPr/>
            </a:lvl5pPr>
            <a:lvl6pPr lvl="5">
              <a:spcBef>
                <a:spcPts val="0"/>
              </a:spcBef>
              <a:buSzPts val="1200"/>
              <a:buNone/>
              <a:defRPr/>
            </a:lvl6pPr>
            <a:lvl7pPr lvl="6">
              <a:spcBef>
                <a:spcPts val="0"/>
              </a:spcBef>
              <a:buSzPts val="1200"/>
              <a:buNone/>
              <a:defRPr/>
            </a:lvl7pPr>
            <a:lvl8pPr lvl="7">
              <a:spcBef>
                <a:spcPts val="0"/>
              </a:spcBef>
              <a:buSzPts val="1200"/>
              <a:buNone/>
              <a:defRPr/>
            </a:lvl8pPr>
            <a:lvl9pPr lvl="8">
              <a:spcBef>
                <a:spcPts val="0"/>
              </a:spcBef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98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980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480"/>
              </a:spcBef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480"/>
              </a:spcBef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360"/>
              </a:spcBef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360"/>
              </a:spcBef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360"/>
              </a:spcBef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360"/>
              </a:spcBef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360"/>
              </a:spcBef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360"/>
              </a:spcBef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7.jpg"/><Relationship Id="rId6" Type="http://schemas.openxmlformats.org/officeDocument/2006/relationships/image" Target="../media/image9.jpg"/><Relationship Id="rId7" Type="http://schemas.openxmlformats.org/officeDocument/2006/relationships/image" Target="../media/image14.jpg"/><Relationship Id="rId8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85800" y="1960813"/>
            <a:ext cx="4531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9800"/>
                </a:solidFill>
                <a:latin typeface="Montserrat"/>
                <a:ea typeface="Montserrat"/>
                <a:cs typeface="Montserrat"/>
                <a:sym typeface="Montserrat"/>
              </a:rPr>
              <a:t>HELLO!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85800" y="3051200"/>
            <a:ext cx="4531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buNone/>
            </a:pPr>
            <a:r>
              <a:rPr lang="en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CHESS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85800" y="3836000"/>
            <a:ext cx="4531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buNone/>
            </a:pPr>
            <a:r>
              <a:rPr lang="en"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By James Zhuang and Wallace Gray</a:t>
            </a:r>
          </a:p>
        </p:txBody>
      </p:sp>
      <p:grpSp>
        <p:nvGrpSpPr>
          <p:cNvPr id="128" name="Shape 128"/>
          <p:cNvGrpSpPr/>
          <p:nvPr/>
        </p:nvGrpSpPr>
        <p:grpSpPr>
          <a:xfrm>
            <a:off x="785305" y="2088867"/>
            <a:ext cx="462632" cy="462632"/>
            <a:chOff x="1278900" y="2333250"/>
            <a:chExt cx="381175" cy="381175"/>
          </a:xfrm>
        </p:grpSpPr>
        <p:sp>
          <p:nvSpPr>
            <p:cNvPr id="129" name="Shape 129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925" y="1766650"/>
            <a:ext cx="2382801" cy="25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KNOWN </a:t>
            </a:r>
            <a:r>
              <a:rPr lang="en" sz="3000">
                <a:solidFill>
                  <a:srgbClr val="FF9800"/>
                </a:solidFill>
              </a:rPr>
              <a:t>BUGS</a:t>
            </a:r>
          </a:p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841000" y="2366175"/>
            <a:ext cx="1988700" cy="241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Bug 1: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Flaw in King’s check algorithm</a:t>
            </a:r>
            <a:r>
              <a:rPr b="1" lang="en"/>
              <a:t> </a:t>
            </a:r>
          </a:p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3102125" y="2366175"/>
            <a:ext cx="1988700" cy="241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Bug 2: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Expert Chess timers sometimes tiny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FIX: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Resize the screen - timers will resize properly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0" y="687525"/>
            <a:ext cx="921050" cy="9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275" y="3435077"/>
            <a:ext cx="1542150" cy="145207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>
            <p:ph idx="3" type="body"/>
          </p:nvPr>
        </p:nvSpPr>
        <p:spPr>
          <a:xfrm>
            <a:off x="5090825" y="2366175"/>
            <a:ext cx="1988700" cy="241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Bug 3: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Play again on editor mode does not work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47550" y="4065000"/>
            <a:ext cx="22443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NEXT </a:t>
            </a:r>
            <a:r>
              <a:rPr lang="en" sz="2400">
                <a:solidFill>
                  <a:srgbClr val="FF9800"/>
                </a:solidFill>
              </a:rPr>
              <a:t>STEPS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4004250" y="1063675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Smooth animations</a:t>
            </a:r>
          </a:p>
        </p:txBody>
      </p:sp>
      <p:grpSp>
        <p:nvGrpSpPr>
          <p:cNvPr id="207" name="Shape 207"/>
          <p:cNvGrpSpPr/>
          <p:nvPr/>
        </p:nvGrpSpPr>
        <p:grpSpPr>
          <a:xfrm>
            <a:off x="5628300" y="1819925"/>
            <a:ext cx="376898" cy="330345"/>
            <a:chOff x="5323500" y="1591325"/>
            <a:chExt cx="376898" cy="330345"/>
          </a:xfrm>
        </p:grpSpPr>
        <p:sp>
          <p:nvSpPr>
            <p:cNvPr id="208" name="Shape 208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Shape 210"/>
          <p:cNvGrpSpPr/>
          <p:nvPr/>
        </p:nvGrpSpPr>
        <p:grpSpPr>
          <a:xfrm>
            <a:off x="5628300" y="3014073"/>
            <a:ext cx="376898" cy="330345"/>
            <a:chOff x="5323500" y="1591325"/>
            <a:chExt cx="376898" cy="330345"/>
          </a:xfrm>
        </p:grpSpPr>
        <p:sp>
          <p:nvSpPr>
            <p:cNvPr id="211" name="Shape 21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Shape 213"/>
          <p:cNvSpPr txBox="1"/>
          <p:nvPr/>
        </p:nvSpPr>
        <p:spPr>
          <a:xfrm>
            <a:off x="4004250" y="2257823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Networking to play against opponents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004250" y="3451971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Working AI to play against</a:t>
            </a:r>
          </a:p>
        </p:txBody>
      </p:sp>
      <p:grpSp>
        <p:nvGrpSpPr>
          <p:cNvPr id="215" name="Shape 215"/>
          <p:cNvGrpSpPr/>
          <p:nvPr/>
        </p:nvGrpSpPr>
        <p:grpSpPr>
          <a:xfrm>
            <a:off x="632831" y="3422779"/>
            <a:ext cx="408208" cy="465260"/>
            <a:chOff x="4630125" y="278900"/>
            <a:chExt cx="400675" cy="456675"/>
          </a:xfrm>
        </p:grpSpPr>
        <p:sp>
          <p:nvSpPr>
            <p:cNvPr id="216" name="Shape 216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609700" y="4116875"/>
            <a:ext cx="17706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</a:rPr>
              <a:t>INTRO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</a:rPr>
              <a:t>AND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</a:rPr>
              <a:t>GAME MODES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848" y="1667923"/>
            <a:ext cx="3422975" cy="18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C107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3600">
                <a:solidFill>
                  <a:srgbClr val="999999"/>
                </a:solidFill>
              </a:rPr>
              <a:t>UML</a:t>
            </a:r>
          </a:p>
        </p:txBody>
      </p:sp>
      <p:pic>
        <p:nvPicPr>
          <p:cNvPr descr="UML.jp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350" y="430526"/>
            <a:ext cx="7207300" cy="344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C107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</a:rPr>
              <a:t>VANILLA CHESS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6340" l="21109" r="27203" t="964"/>
          <a:stretch/>
        </p:blipFill>
        <p:spPr>
          <a:xfrm>
            <a:off x="3761950" y="321075"/>
            <a:ext cx="4462449" cy="45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C107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</a:rPr>
              <a:t>EDITOR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925" y="332813"/>
            <a:ext cx="4222875" cy="447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C107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</a:rPr>
              <a:t>CRAZY CHESS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825" y="356825"/>
            <a:ext cx="4345726" cy="442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C107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</a:rPr>
              <a:t>EXPERT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396" y="827913"/>
            <a:ext cx="5384124" cy="348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CODE </a:t>
            </a:r>
            <a:r>
              <a:rPr lang="en" sz="3000">
                <a:solidFill>
                  <a:srgbClr val="FF9800"/>
                </a:solidFill>
              </a:rPr>
              <a:t>OVERVIEW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Design Decisions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-Abstract Piece class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-Queen extends Bishop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-Inheritance of boards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-BoardListener interface</a:t>
            </a:r>
          </a:p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3673850" y="2492425"/>
            <a:ext cx="3256200" cy="243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Hardest Problems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-Check/Checkmate algorithms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-Opening to Main Menu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-Layout for Expert Mode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0" y="645375"/>
            <a:ext cx="1112349" cy="111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685800" y="24719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Ready to play? Controls: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2756388" y="2349475"/>
            <a:ext cx="3165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61" y="1423023"/>
            <a:ext cx="1384325" cy="12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7467" y="1423022"/>
            <a:ext cx="1311267" cy="129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4412" y="1420054"/>
            <a:ext cx="1311275" cy="129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1363" y="1422087"/>
            <a:ext cx="1311275" cy="1293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8313" y="1423012"/>
            <a:ext cx="1311275" cy="129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45255" y="1406990"/>
            <a:ext cx="1311276" cy="132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1352550" y="3060275"/>
            <a:ext cx="64389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If it’s your turn, click on a piece. Then select the square you want to move it to. For more information, see “Instructions.”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