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6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6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5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9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2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4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7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3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77FC-F882-43B1-9296-C7A98481B4B9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9713-F4C9-4D36-A8EE-E68D813ED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Web Services (AWS) Logo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99" y="248543"/>
            <a:ext cx="1474282" cy="87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ango Logo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433" y="5148422"/>
            <a:ext cx="557690" cy="70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iaDB Logo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531" y="1879267"/>
            <a:ext cx="721914" cy="4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Logo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808" y="2160709"/>
            <a:ext cx="920528" cy="8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erial UI Logo V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56" y="3281469"/>
            <a:ext cx="1026017" cy="81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7873" y="1250533"/>
            <a:ext cx="1495634" cy="304843"/>
          </a:xfrm>
          <a:prstGeom prst="rect">
            <a:avLst/>
          </a:prstGeom>
        </p:spPr>
      </p:pic>
      <p:pic>
        <p:nvPicPr>
          <p:cNvPr id="1036" name="Picture 12" descr="NGINX Logo Vect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07" y="1250533"/>
            <a:ext cx="1518118" cy="31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unicorn Logo Vect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01" y="1128198"/>
            <a:ext cx="866160" cy="5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F로 api 서버 개발(4) - 댓글view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08" y="1540660"/>
            <a:ext cx="1110320" cy="73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aspberry Pi Logo Vecto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833" y="3852875"/>
            <a:ext cx="896983" cy="109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QLite Logo Vecto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553" y="5238161"/>
            <a:ext cx="1053891" cy="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ython Logo Vecto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86" y="5212341"/>
            <a:ext cx="584989" cy="5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5496" y="6087051"/>
            <a:ext cx="3594640" cy="441765"/>
          </a:xfrm>
          <a:prstGeom prst="rect">
            <a:avLst/>
          </a:prstGeom>
        </p:spPr>
      </p:pic>
      <p:pic>
        <p:nvPicPr>
          <p:cNvPr id="1048" name="Picture 24" descr="ARDUINO Logo Vector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88" y="5705387"/>
            <a:ext cx="658076" cy="65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직사각형 9"/>
          <p:cNvSpPr/>
          <p:nvPr/>
        </p:nvSpPr>
        <p:spPr>
          <a:xfrm>
            <a:off x="4542228" y="1778891"/>
            <a:ext cx="2336800" cy="90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46056" y="4438065"/>
            <a:ext cx="2336800" cy="90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00681" y="4196032"/>
            <a:ext cx="2336800" cy="908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6">
                    <a:lumMod val="50000"/>
                  </a:schemeClr>
                </a:solidFill>
              </a:rPr>
              <a:t>DEVICE</a:t>
            </a:r>
            <a:endParaRPr lang="ko-KR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위쪽/아래쪽 화살표 10"/>
          <p:cNvSpPr/>
          <p:nvPr/>
        </p:nvSpPr>
        <p:spPr>
          <a:xfrm rot="1914949">
            <a:off x="3654784" y="2579587"/>
            <a:ext cx="484632" cy="1871861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쪽/아래쪽 화살표 27"/>
          <p:cNvSpPr/>
          <p:nvPr/>
        </p:nvSpPr>
        <p:spPr>
          <a:xfrm rot="5052081">
            <a:off x="5049452" y="3819892"/>
            <a:ext cx="484632" cy="1911636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쪽/아래쪽 화살표 28"/>
          <p:cNvSpPr/>
          <p:nvPr/>
        </p:nvSpPr>
        <p:spPr>
          <a:xfrm rot="19735790">
            <a:off x="6955537" y="2640719"/>
            <a:ext cx="484632" cy="154078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1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</cp:revision>
  <dcterms:created xsi:type="dcterms:W3CDTF">2020-07-30T01:48:58Z</dcterms:created>
  <dcterms:modified xsi:type="dcterms:W3CDTF">2020-07-30T02:20:34Z</dcterms:modified>
</cp:coreProperties>
</file>