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1baae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1baae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1baae1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91baae1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1baae1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1baae1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1baae1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1baae1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5825" y="146900"/>
            <a:ext cx="1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SouSmart Logo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192025" y="146900"/>
            <a:ext cx="77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27650" y="146900"/>
            <a:ext cx="83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0400" y="1121450"/>
            <a:ext cx="786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SouSmart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James Lindsey, Alex Sabel, Matt Roland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93750" y="206225"/>
            <a:ext cx="26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(Main Page)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10725" y="2079075"/>
            <a:ext cx="83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was designed to maximize your pantry and your cooking abilities. Sign Up today to get great </a:t>
            </a:r>
            <a:r>
              <a:rPr lang="en"/>
              <a:t>recipes</a:t>
            </a:r>
            <a:r>
              <a:rPr lang="en"/>
              <a:t> from our database with your pantry and </a:t>
            </a:r>
            <a:r>
              <a:rPr lang="en"/>
              <a:t>ingredients</a:t>
            </a:r>
            <a:r>
              <a:rPr lang="en"/>
              <a:t> in mind!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550800" y="163850"/>
            <a:ext cx="20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(Sign Up Page)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17500" y="163850"/>
            <a:ext cx="15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SouSmart Logo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234400" y="163850"/>
            <a:ext cx="74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12650" y="919200"/>
            <a:ext cx="4118700" cy="25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514100" y="926550"/>
            <a:ext cx="4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66650" y="1502825"/>
            <a:ext cx="3694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666650" y="2490275"/>
            <a:ext cx="3694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675050" y="2968900"/>
            <a:ext cx="3678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Password: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675050" y="1996538"/>
            <a:ext cx="3678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505850" y="3689250"/>
            <a:ext cx="4118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Allergies/Foods Disliked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16850" y="4089450"/>
            <a:ext cx="4110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Food Allergy/Dislike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49725" y="146900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SouSmart Logo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717475" y="146900"/>
            <a:ext cx="2152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&lt;username&gt; Drop Down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466050" y="146900"/>
            <a:ext cx="22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(Database Input Page)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491500" y="841800"/>
            <a:ext cx="416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 List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91500" y="1242000"/>
            <a:ext cx="416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Ingredients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717475" y="547100"/>
            <a:ext cx="2152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717475" y="947300"/>
            <a:ext cx="2152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3419400" y="175625"/>
            <a:ext cx="23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(Settings Page)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702925" y="175625"/>
            <a:ext cx="1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&lt;Username&gt;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50300" y="175625"/>
            <a:ext cx="10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SouSmart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12650" y="919200"/>
            <a:ext cx="4118700" cy="25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514100" y="926550"/>
            <a:ext cx="4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&lt;Username&gt;’s Info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666650" y="1502825"/>
            <a:ext cx="3694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666650" y="2490275"/>
            <a:ext cx="3694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675050" y="2968900"/>
            <a:ext cx="3678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Password: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675050" y="1996538"/>
            <a:ext cx="3678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508600" y="3583150"/>
            <a:ext cx="4118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Allergies/Foods Disliked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519600" y="3983350"/>
            <a:ext cx="4110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Food Allergy/Dislike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856975" y="4517850"/>
            <a:ext cx="140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Info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