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5DEF-BC3E-C41D-0AAD-65B6B2CDA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054A3-CE3E-5577-7F58-1FFABECB2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08B17-806B-60ED-41B6-D1DD1DBE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D025-EB15-D02E-3636-A806BBC6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20C7-8667-5C0A-B1C2-50F24420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4FF3-3343-C4A2-514F-C642F0ED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72936-E5A1-8B53-9202-57C72CC2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A3A6-89AB-0FEE-2449-F6E845F5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78BB-3F8D-7253-BB37-0C4A1BC2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F116-BE52-9011-ADB0-37E995A4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AF763-3F3C-6060-7755-ADA76121F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1C7E5-3A1A-57B0-CF75-02BB98F9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6894-3A3A-085A-90AD-98FDF710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CBFF-F58D-D670-5F4D-6F24CF40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1347-BD6B-EC47-115C-F4A9779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FFCD-2101-3983-A49A-F6A6129A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1910-AED6-1088-28BA-B95708F60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E91F-5A43-4E34-9723-A22A2848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149C-E608-EB70-8D2A-7FBAB65B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76FA3-2A15-DF6E-88D7-EBC0DA04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5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A054-7A6F-6278-938F-F5720E28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8EC3-896F-1795-501B-4A02B336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96E0-2122-1A7E-F87B-E3971C05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9745-D9C8-8478-986A-ED4D4B34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A955-0D2B-DCED-EF63-410E8826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2222-A67E-5F20-218E-1CEA956D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1373-C6E5-AA02-E181-6705377B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8EE14-F002-5997-5168-B1DD541C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EBB03-0B5D-36A4-B5B4-45A4661C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F0B8B-5F22-584F-E48D-D85EB5A4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50BAF-B929-F43D-29CC-A3F29B3B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55C6-4FD3-C36D-841F-991B07EF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E9BFE-2381-CCD5-B0DF-B020FA40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8F2EE-0644-109D-0AC6-D09C74AA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45576-B73D-F4FF-72E9-08F3F1C17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C6E5E-545D-9A58-5145-631F37C60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3880C-607C-50C9-C917-89238D72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0C7F6-A26B-DF58-693C-9E72A15F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FBE14-0313-0A97-5007-AC6569B7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939D-BD9F-61A2-D4D6-E9F29A4F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5851D-8C8D-629B-4842-FBE1B9AB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C73B9-07D7-FA22-E21C-58CCD075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5C6B4-1BF0-1AE4-4AB2-612F5E1D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393B6-8A0A-8B46-0FDD-EF15785B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83043-6649-D87E-E8D2-0B67C669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33E13-F3E2-383E-AF83-B25124B0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E17B-0465-D623-126C-C2938A4F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4A1B-AAC3-F8EB-F19A-A6ECBD1E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A3595-B277-450A-1B24-3283F365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DF0DA-C88B-3BF2-E5F3-59A2EDD0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40B30-26E5-84EC-23E5-0313E1BC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396F-0FC3-BE7F-9957-597143B2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C50A-ED61-7A6E-EAF2-C93BF930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239C2-B4B3-1F46-3437-13716DA46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EA1D0-A2A0-A815-6F6A-D015D79C9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268BE-A464-6C4B-4B6C-3DF4D8B5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EEBD9-8E46-7CDF-8438-9EA26FDB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3C09-F30E-E767-44B8-A28E1B6A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FD909-0E34-0766-513F-DF05D40D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E121D-EADB-2577-79DA-9EE2111E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A67F-2C5F-8517-6C02-E96972884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39B87-4744-41DD-8457-A95B4F6A8A0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C7FA-0281-B6A6-F99F-9E29EB4B5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C8F8-83EC-D531-8892-2A74042E3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1E28B-85F5-4876-BCFE-1543BEA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F0DC1F9-F43C-FCF8-1DC3-E7999BC14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4" y="0"/>
            <a:ext cx="9628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744CD5F1-EF5B-7AE7-60A4-9DE8AD36A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05" y="6434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5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Kyoung Ho(James) Kim</dc:creator>
  <cp:lastModifiedBy>Kyoung Ho(James) Kim</cp:lastModifiedBy>
  <cp:revision>1</cp:revision>
  <dcterms:created xsi:type="dcterms:W3CDTF">2024-09-19T08:12:33Z</dcterms:created>
  <dcterms:modified xsi:type="dcterms:W3CDTF">2024-09-19T08:13:50Z</dcterms:modified>
</cp:coreProperties>
</file>