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CA87E4-9C05-4E5D-9BCD-67D2FED511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AC5E856-B8CD-4D24-B176-A9517CBD24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8ED9EED-0E9B-4035-B9B7-0766B91B7B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191DF2-94EC-4152-8A71-89B71C4A90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7F32D7-879C-4D19-A07C-9571EA85BD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E83817-23F6-4930-B57B-F3F1E3C1B4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D5FDB08-7220-48C9-B8B5-D340A2E83F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F8BF42-B062-4A67-B526-9CD34645F6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27118DA-DBFF-4930-82DE-B1313AFBD9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5645DF9-574D-4BC1-85E8-EB06669654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8CAEBBA-BAE9-490B-B271-71A725E6E0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5278CA-F2E4-4BD0-9627-4E2DE4C7ABD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BB13BB-B12F-4F72-98A5-ECB42DA8AE4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BAD587-C8F0-455B-887E-BF747AB0CFA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2921C2-C90D-4B81-A85C-05937FF0F05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26A3B7-832D-4747-BC51-DC743B8B1F8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BB79CC-0752-4985-8605-0AF676B7D80E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DAB6E4-8BF2-4636-8C3D-3C516DA311D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56CCE4-8174-4EFD-AF90-2017AEC7617E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2AB5E5-9C2B-4D4E-A4BD-4DBBAF3D684C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231ED2-899C-42DE-BE0B-B20C510A142C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00FDBF-FAE0-4525-B5B5-9A94070EF99C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52560" y="0"/>
            <a:ext cx="86061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Content Placeholder 4" descr="A table of text on a white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2319120" y="643320"/>
            <a:ext cx="7553520" cy="55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LibreOffice/24.2.5.2$Linux_X86_64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2024-09-19T08:12:33Z</dcterms:created>
  <dc:creator>Kyoung Ho(James) Kim</dc:creator>
  <dc:description/>
  <dc:language>en-GB</dc:language>
  <cp:lastModifiedBy/>
  <dcterms:modified xsi:type="dcterms:W3CDTF">2024-09-19T17:19:00Z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