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
  </p:notesMasterIdLst>
  <p:sldIdLst>
    <p:sldId id="214747247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C233"/>
    <a:srgbClr val="FFA600"/>
    <a:srgbClr val="1660B6"/>
    <a:srgbClr val="8B8D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77" autoAdjust="0"/>
    <p:restoredTop sz="96068" autoAdjust="0"/>
  </p:normalViewPr>
  <p:slideViewPr>
    <p:cSldViewPr snapToGrid="0">
      <p:cViewPr varScale="1">
        <p:scale>
          <a:sx n="106" d="100"/>
          <a:sy n="106" d="100"/>
        </p:scale>
        <p:origin x="138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57A6C-CE0B-42DB-8FC7-7E62D5F00650}" type="datetimeFigureOut">
              <a:rPr lang="en-US" smtClean="0"/>
              <a:t>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C4984-219B-4F83-AE46-BAC512767DF7}" type="slidenum">
              <a:rPr lang="en-US" smtClean="0"/>
              <a:t>‹#›</a:t>
            </a:fld>
            <a:endParaRPr lang="en-US"/>
          </a:p>
        </p:txBody>
      </p:sp>
    </p:spTree>
    <p:extLst>
      <p:ext uri="{BB962C8B-B14F-4D97-AF65-F5344CB8AC3E}">
        <p14:creationId xmlns:p14="http://schemas.microsoft.com/office/powerpoint/2010/main" val="1705359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pPr marL="0" marR="0" lvl="0" indent="0" algn="r" defTabSz="914201" rtl="0" eaLnBrk="1" fontAlgn="auto" latinLnBrk="0" hangingPunct="1">
              <a:lnSpc>
                <a:spcPct val="100000"/>
              </a:lnSpc>
              <a:spcBef>
                <a:spcPts val="0"/>
              </a:spcBef>
              <a:spcAft>
                <a:spcPts val="0"/>
              </a:spcAft>
              <a:buClrTx/>
              <a:buSzTx/>
              <a:buFontTx/>
              <a:buNone/>
              <a:tabLst/>
              <a:defRPr/>
            </a:pPr>
            <a:fld id="{56CF443E-614D-4D86-B04B-CC788512FB92}" type="slidenum">
              <a:rPr kumimoji="0" lang="en-US" sz="12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pPr marL="0" marR="0" lvl="0" indent="0" algn="r" defTabSz="914201"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24930" name="Rectangle 7"/>
          <p:cNvSpPr txBox="1">
            <a:spLocks noGrp="1" noChangeArrowheads="1"/>
          </p:cNvSpPr>
          <p:nvPr/>
        </p:nvSpPr>
        <p:spPr bwMode="auto">
          <a:xfrm>
            <a:off x="3884613" y="8937625"/>
            <a:ext cx="2971800" cy="204788"/>
          </a:xfrm>
          <a:prstGeom prst="rect">
            <a:avLst/>
          </a:prstGeom>
          <a:noFill/>
          <a:ln w="9525">
            <a:noFill/>
            <a:miter lim="800000"/>
            <a:headEnd/>
            <a:tailEnd/>
          </a:ln>
        </p:spPr>
        <p:txBody>
          <a:bodyPr lIns="91435" tIns="45718" rIns="91435" bIns="45718" anchor="b"/>
          <a:lstStyle/>
          <a:p>
            <a:pPr marL="0" marR="0" lvl="0" indent="0" algn="r" defTabSz="914201" rtl="0" eaLnBrk="1" fontAlgn="auto" latinLnBrk="0" hangingPunct="1">
              <a:lnSpc>
                <a:spcPct val="100000"/>
              </a:lnSpc>
              <a:spcBef>
                <a:spcPts val="0"/>
              </a:spcBef>
              <a:spcAft>
                <a:spcPts val="0"/>
              </a:spcAft>
              <a:buClrTx/>
              <a:buSzTx/>
              <a:buFontTx/>
              <a:buNone/>
              <a:tabLst/>
              <a:defRPr/>
            </a:pPr>
            <a:fld id="{D802C4C3-1C6D-4EB4-A996-64BB72DBD4C7}" type="slidenum">
              <a:rPr kumimoji="0" lang="en-US" sz="12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pPr marL="0" marR="0" lvl="0" indent="0" algn="r" defTabSz="914201"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24931" name="Rectangle 6"/>
          <p:cNvSpPr>
            <a:spLocks noGrp="1" noRot="1" noChangeAspect="1" noChangeArrowheads="1" noTextEdit="1"/>
          </p:cNvSpPr>
          <p:nvPr>
            <p:ph type="sldImg"/>
          </p:nvPr>
        </p:nvSpPr>
        <p:spPr>
          <a:xfrm>
            <a:off x="703263" y="368300"/>
            <a:ext cx="5451475" cy="3067050"/>
          </a:xfrm>
          <a:ln/>
        </p:spPr>
      </p:sp>
      <p:sp>
        <p:nvSpPr>
          <p:cNvPr id="124932" name="Rectangle 7"/>
          <p:cNvSpPr>
            <a:spLocks noGrp="1" noChangeArrowheads="1"/>
          </p:cNvSpPr>
          <p:nvPr>
            <p:ph type="body" idx="1"/>
          </p:nvPr>
        </p:nvSpPr>
        <p:spPr>
          <a:xfrm>
            <a:off x="300039" y="3452814"/>
            <a:ext cx="6257925" cy="5370512"/>
          </a:xfrm>
        </p:spPr>
        <p:txBody>
          <a:bodyPr lIns="91435" tIns="45718" rIns="91435" bIns="45718"/>
          <a:lstStyle/>
          <a:p>
            <a:endParaRPr lang="en-US" dirty="0">
              <a:cs typeface="Calibri"/>
            </a:endParaRPr>
          </a:p>
        </p:txBody>
      </p:sp>
    </p:spTree>
    <p:extLst>
      <p:ext uri="{BB962C8B-B14F-4D97-AF65-F5344CB8AC3E}">
        <p14:creationId xmlns:p14="http://schemas.microsoft.com/office/powerpoint/2010/main" val="1232614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3F77-005A-0199-4EE4-D30116F0A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2C83D1-BF1C-1F9C-AD94-7B5422D3F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29339E-DB3F-459A-E469-43B4FC4D3C55}"/>
              </a:ext>
            </a:extLst>
          </p:cNvPr>
          <p:cNvSpPr>
            <a:spLocks noGrp="1"/>
          </p:cNvSpPr>
          <p:nvPr>
            <p:ph type="dt" sz="half" idx="10"/>
          </p:nvPr>
        </p:nvSpPr>
        <p:spPr/>
        <p:txBody>
          <a:bodyPr/>
          <a:lstStyle/>
          <a:p>
            <a:fld id="{8BE7E3AA-2DE3-4E18-87AE-3F728F7006B3}" type="datetimeFigureOut">
              <a:rPr lang="en-US" smtClean="0"/>
              <a:t>1/3/2024</a:t>
            </a:fld>
            <a:endParaRPr lang="en-US"/>
          </a:p>
        </p:txBody>
      </p:sp>
      <p:sp>
        <p:nvSpPr>
          <p:cNvPr id="5" name="Footer Placeholder 4">
            <a:extLst>
              <a:ext uri="{FF2B5EF4-FFF2-40B4-BE49-F238E27FC236}">
                <a16:creationId xmlns:a16="http://schemas.microsoft.com/office/drawing/2014/main" id="{0C0EEC3E-4EDD-5CB7-95D1-90A3B48A11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0F1F9-5086-DF5D-2E01-31953A8BDBC9}"/>
              </a:ext>
            </a:extLst>
          </p:cNvPr>
          <p:cNvSpPr>
            <a:spLocks noGrp="1"/>
          </p:cNvSpPr>
          <p:nvPr>
            <p:ph type="sldNum" sz="quarter" idx="12"/>
          </p:nvPr>
        </p:nvSpPr>
        <p:spPr/>
        <p:txBody>
          <a:bodyPr/>
          <a:lstStyle/>
          <a:p>
            <a:fld id="{A163EB34-3465-4CC2-9BE3-24BBF9178134}" type="slidenum">
              <a:rPr lang="en-US" smtClean="0"/>
              <a:t>‹#›</a:t>
            </a:fld>
            <a:endParaRPr lang="en-US"/>
          </a:p>
        </p:txBody>
      </p:sp>
    </p:spTree>
    <p:extLst>
      <p:ext uri="{BB962C8B-B14F-4D97-AF65-F5344CB8AC3E}">
        <p14:creationId xmlns:p14="http://schemas.microsoft.com/office/powerpoint/2010/main" val="1317226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95C0-D853-58D9-2EBB-1B7AB9A36D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7E43D9-2322-27F1-439B-176D4613AF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6471E-C077-C1F1-2580-530B25A160FB}"/>
              </a:ext>
            </a:extLst>
          </p:cNvPr>
          <p:cNvSpPr>
            <a:spLocks noGrp="1"/>
          </p:cNvSpPr>
          <p:nvPr>
            <p:ph type="dt" sz="half" idx="10"/>
          </p:nvPr>
        </p:nvSpPr>
        <p:spPr/>
        <p:txBody>
          <a:bodyPr/>
          <a:lstStyle/>
          <a:p>
            <a:fld id="{8BE7E3AA-2DE3-4E18-87AE-3F728F7006B3}" type="datetimeFigureOut">
              <a:rPr lang="en-US" smtClean="0"/>
              <a:t>1/3/2024</a:t>
            </a:fld>
            <a:endParaRPr lang="en-US"/>
          </a:p>
        </p:txBody>
      </p:sp>
      <p:sp>
        <p:nvSpPr>
          <p:cNvPr id="5" name="Footer Placeholder 4">
            <a:extLst>
              <a:ext uri="{FF2B5EF4-FFF2-40B4-BE49-F238E27FC236}">
                <a16:creationId xmlns:a16="http://schemas.microsoft.com/office/drawing/2014/main" id="{BE8C7D6C-C21A-1A9C-4BC1-D7C38CADD5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D659B-A751-33B1-4901-0ED85C45140A}"/>
              </a:ext>
            </a:extLst>
          </p:cNvPr>
          <p:cNvSpPr>
            <a:spLocks noGrp="1"/>
          </p:cNvSpPr>
          <p:nvPr>
            <p:ph type="sldNum" sz="quarter" idx="12"/>
          </p:nvPr>
        </p:nvSpPr>
        <p:spPr/>
        <p:txBody>
          <a:bodyPr/>
          <a:lstStyle/>
          <a:p>
            <a:fld id="{A163EB34-3465-4CC2-9BE3-24BBF9178134}" type="slidenum">
              <a:rPr lang="en-US" smtClean="0"/>
              <a:t>‹#›</a:t>
            </a:fld>
            <a:endParaRPr lang="en-US"/>
          </a:p>
        </p:txBody>
      </p:sp>
    </p:spTree>
    <p:extLst>
      <p:ext uri="{BB962C8B-B14F-4D97-AF65-F5344CB8AC3E}">
        <p14:creationId xmlns:p14="http://schemas.microsoft.com/office/powerpoint/2010/main" val="4092038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5AB9C8-FF52-EFDC-297A-FF85749DF7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9764DE-40D7-1D8A-99C3-F48E0330E9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F50FE-D611-3F60-88B5-55B34FD6DD4C}"/>
              </a:ext>
            </a:extLst>
          </p:cNvPr>
          <p:cNvSpPr>
            <a:spLocks noGrp="1"/>
          </p:cNvSpPr>
          <p:nvPr>
            <p:ph type="dt" sz="half" idx="10"/>
          </p:nvPr>
        </p:nvSpPr>
        <p:spPr/>
        <p:txBody>
          <a:bodyPr/>
          <a:lstStyle/>
          <a:p>
            <a:fld id="{8BE7E3AA-2DE3-4E18-87AE-3F728F7006B3}" type="datetimeFigureOut">
              <a:rPr lang="en-US" smtClean="0"/>
              <a:t>1/3/2024</a:t>
            </a:fld>
            <a:endParaRPr lang="en-US"/>
          </a:p>
        </p:txBody>
      </p:sp>
      <p:sp>
        <p:nvSpPr>
          <p:cNvPr id="5" name="Footer Placeholder 4">
            <a:extLst>
              <a:ext uri="{FF2B5EF4-FFF2-40B4-BE49-F238E27FC236}">
                <a16:creationId xmlns:a16="http://schemas.microsoft.com/office/drawing/2014/main" id="{20007B83-57E2-7750-0B23-D99C134EF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F0B11-E826-90F0-F379-4363832C78AB}"/>
              </a:ext>
            </a:extLst>
          </p:cNvPr>
          <p:cNvSpPr>
            <a:spLocks noGrp="1"/>
          </p:cNvSpPr>
          <p:nvPr>
            <p:ph type="sldNum" sz="quarter" idx="12"/>
          </p:nvPr>
        </p:nvSpPr>
        <p:spPr/>
        <p:txBody>
          <a:bodyPr/>
          <a:lstStyle/>
          <a:p>
            <a:fld id="{A163EB34-3465-4CC2-9BE3-24BBF9178134}" type="slidenum">
              <a:rPr lang="en-US" smtClean="0"/>
              <a:t>‹#›</a:t>
            </a:fld>
            <a:endParaRPr lang="en-US"/>
          </a:p>
        </p:txBody>
      </p:sp>
    </p:spTree>
    <p:extLst>
      <p:ext uri="{BB962C8B-B14F-4D97-AF65-F5344CB8AC3E}">
        <p14:creationId xmlns:p14="http://schemas.microsoft.com/office/powerpoint/2010/main" val="1955145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Midnigh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B1806B9-59E1-8EE1-4B4C-90B4D0E1F8B6}"/>
              </a:ext>
            </a:extLst>
          </p:cNvPr>
          <p:cNvSpPr>
            <a:spLocks noGrp="1"/>
          </p:cNvSpPr>
          <p:nvPr>
            <p:ph type="ctrTitle" hasCustomPrompt="1"/>
          </p:nvPr>
        </p:nvSpPr>
        <p:spPr>
          <a:xfrm>
            <a:off x="609600" y="3200817"/>
            <a:ext cx="10972800" cy="1504200"/>
          </a:xfrm>
          <a:prstGeom prst="rect">
            <a:avLst/>
          </a:prstGeom>
        </p:spPr>
        <p:txBody>
          <a:bodyPr lIns="0" tIns="0" rIns="0" bIns="0" anchor="b" anchorCtr="0"/>
          <a:lstStyle>
            <a:lvl1pPr marL="0" indent="0" algn="r">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11" name="Subtitle">
            <a:extLst>
              <a:ext uri="{FF2B5EF4-FFF2-40B4-BE49-F238E27FC236}">
                <a16:creationId xmlns:a16="http://schemas.microsoft.com/office/drawing/2014/main" id="{0752FE33-C659-2420-3AB6-DE44957C4B0C}"/>
              </a:ext>
            </a:extLst>
          </p:cNvPr>
          <p:cNvSpPr>
            <a:spLocks noGrp="1"/>
          </p:cNvSpPr>
          <p:nvPr>
            <p:ph type="body" sz="quarter" idx="13" hasCustomPrompt="1"/>
          </p:nvPr>
        </p:nvSpPr>
        <p:spPr>
          <a:xfrm>
            <a:off x="609600" y="4807254"/>
            <a:ext cx="10972800" cy="398668"/>
          </a:xfrm>
          <a:prstGeom prst="rect">
            <a:avLst/>
          </a:prstGeom>
        </p:spPr>
        <p:txBody>
          <a:bodyPr lIns="0" tIns="0" rIns="0" bIns="0"/>
          <a:lstStyle>
            <a:lvl1pPr marL="0" indent="0" algn="r">
              <a:buFont typeface="Arial" panose="020B0604020202020204" pitchFamily="34" charset="0"/>
              <a:buNone/>
              <a:defRPr sz="20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2" name="Speaker Name">
            <a:extLst>
              <a:ext uri="{FF2B5EF4-FFF2-40B4-BE49-F238E27FC236}">
                <a16:creationId xmlns:a16="http://schemas.microsoft.com/office/drawing/2014/main" id="{41F71C68-0397-BAD0-2DDC-F934B0E3B241}"/>
              </a:ext>
            </a:extLst>
          </p:cNvPr>
          <p:cNvSpPr>
            <a:spLocks noGrp="1"/>
          </p:cNvSpPr>
          <p:nvPr>
            <p:ph type="subTitle" idx="1" hasCustomPrompt="1"/>
          </p:nvPr>
        </p:nvSpPr>
        <p:spPr>
          <a:xfrm>
            <a:off x="609600" y="5314225"/>
            <a:ext cx="10972800" cy="807177"/>
          </a:xfrm>
          <a:prstGeom prst="rect">
            <a:avLst/>
          </a:prstGeom>
        </p:spPr>
        <p:txBody>
          <a:bodyPr lIns="0" tIns="0" rIns="0" bIns="0" anchor="t" anchorCtr="0">
            <a:noAutofit/>
          </a:bodyPr>
          <a:lstStyle>
            <a:lvl1pPr marL="0" indent="0" algn="r">
              <a:lnSpc>
                <a:spcPct val="100000"/>
              </a:lnSpc>
              <a:spcBef>
                <a:spcPts val="0"/>
              </a:spcBef>
              <a:spcAft>
                <a:spcPts val="1600"/>
              </a:spcAft>
              <a:buNone/>
              <a:defRPr sz="1300" b="0" i="0">
                <a:solidFill>
                  <a:schemeClr val="tx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pic>
        <p:nvPicPr>
          <p:cNvPr id="2" name="Picture 7">
            <a:extLst>
              <a:ext uri="{FF2B5EF4-FFF2-40B4-BE49-F238E27FC236}">
                <a16:creationId xmlns:a16="http://schemas.microsoft.com/office/drawing/2014/main" id="{B2C4A4E0-81FD-5090-DA5C-C282DF9BBEBE}"/>
              </a:ext>
            </a:extLst>
          </p:cNvPr>
          <p:cNvPicPr>
            <a:picLocks noChangeAspect="1"/>
          </p:cNvPicPr>
          <p:nvPr userDrawn="1"/>
        </p:nvPicPr>
        <p:blipFill>
          <a:blip r:embed="rId2"/>
          <a:srcRect/>
          <a:stretch/>
        </p:blipFill>
        <p:spPr>
          <a:xfrm>
            <a:off x="7882434" y="210618"/>
            <a:ext cx="3851513" cy="692714"/>
          </a:xfrm>
          <a:prstGeom prst="rect">
            <a:avLst/>
          </a:prstGeom>
        </p:spPr>
      </p:pic>
    </p:spTree>
    <p:extLst>
      <p:ext uri="{BB962C8B-B14F-4D97-AF65-F5344CB8AC3E}">
        <p14:creationId xmlns:p14="http://schemas.microsoft.com/office/powerpoint/2010/main" val="3508377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ky Title Midnight Left">
    <p:bg>
      <p:bgPr>
        <a:solidFill>
          <a:schemeClr val="accent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28011" y="3200817"/>
            <a:ext cx="10962553" cy="1504200"/>
          </a:xfrm>
          <a:prstGeom prst="rect">
            <a:avLst/>
          </a:prstGeom>
          <a:noFill/>
        </p:spPr>
        <p:txBody>
          <a:bodyPr lIns="0" tIns="0" rIns="0" bIns="0" anchor="b" anchorCtr="0"/>
          <a:lstStyle>
            <a:lvl1pPr marL="0" indent="0" algn="l">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28011" y="4807254"/>
            <a:ext cx="10962553" cy="398668"/>
          </a:xfrm>
          <a:prstGeom prst="rect">
            <a:avLst/>
          </a:prstGeom>
          <a:noFill/>
        </p:spPr>
        <p:txBody>
          <a:bodyPr lIns="0" tIns="0" rIns="0" bIns="0"/>
          <a:lstStyle>
            <a:lvl1pPr marL="0" indent="0" algn="l">
              <a:buFont typeface="Arial" panose="020B0604020202020204" pitchFamily="34" charset="0"/>
              <a:buNone/>
              <a:defRPr sz="20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28011" y="5314225"/>
            <a:ext cx="10962553" cy="807177"/>
          </a:xfrm>
          <a:prstGeom prst="rect">
            <a:avLst/>
          </a:prstGeom>
          <a:noFill/>
        </p:spPr>
        <p:txBody>
          <a:bodyPr lIns="0" tIns="0" rIns="0" bIns="0" anchor="t" anchorCtr="0">
            <a:noAutofit/>
          </a:bodyPr>
          <a:lstStyle>
            <a:lvl1pPr marL="0" indent="0" algn="l">
              <a:lnSpc>
                <a:spcPct val="100000"/>
              </a:lnSpc>
              <a:spcBef>
                <a:spcPts val="0"/>
              </a:spcBef>
              <a:spcAft>
                <a:spcPts val="1600"/>
              </a:spcAft>
              <a:buNone/>
              <a:defRPr sz="1300" b="0" i="0">
                <a:solidFill>
                  <a:schemeClr val="bg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pic>
        <p:nvPicPr>
          <p:cNvPr id="2" name="Picture 7">
            <a:extLst>
              <a:ext uri="{FF2B5EF4-FFF2-40B4-BE49-F238E27FC236}">
                <a16:creationId xmlns:a16="http://schemas.microsoft.com/office/drawing/2014/main" id="{9A0320AC-B0FE-7956-44C1-59B735285D23}"/>
              </a:ext>
            </a:extLst>
          </p:cNvPr>
          <p:cNvPicPr>
            <a:picLocks noChangeAspect="1"/>
          </p:cNvPicPr>
          <p:nvPr userDrawn="1"/>
        </p:nvPicPr>
        <p:blipFill>
          <a:blip r:embed="rId2"/>
          <a:srcRect/>
          <a:stretch/>
        </p:blipFill>
        <p:spPr>
          <a:xfrm>
            <a:off x="411448" y="309740"/>
            <a:ext cx="3851513" cy="692714"/>
          </a:xfrm>
          <a:prstGeom prst="rect">
            <a:avLst/>
          </a:prstGeom>
        </p:spPr>
      </p:pic>
    </p:spTree>
    <p:extLst>
      <p:ext uri="{BB962C8B-B14F-4D97-AF65-F5344CB8AC3E}">
        <p14:creationId xmlns:p14="http://schemas.microsoft.com/office/powerpoint/2010/main" val="16192331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Midnight Lef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28011" y="3200817"/>
            <a:ext cx="10962553" cy="1504200"/>
          </a:xfrm>
          <a:prstGeom prst="rect">
            <a:avLst/>
          </a:prstGeom>
          <a:noFill/>
        </p:spPr>
        <p:txBody>
          <a:bodyPr lIns="0" tIns="0" rIns="0" bIns="0" anchor="b" anchorCtr="0"/>
          <a:lstStyle>
            <a:lvl1pPr marL="0" indent="0" algn="l">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28011" y="4807254"/>
            <a:ext cx="10962553" cy="398668"/>
          </a:xfrm>
          <a:prstGeom prst="rect">
            <a:avLst/>
          </a:prstGeom>
          <a:noFill/>
        </p:spPr>
        <p:txBody>
          <a:bodyPr lIns="0" tIns="0" rIns="0" bIns="0"/>
          <a:lstStyle>
            <a:lvl1pPr marL="0" indent="0" algn="l">
              <a:buFont typeface="Arial" panose="020B0604020202020204" pitchFamily="34" charset="0"/>
              <a:buNone/>
              <a:defRPr sz="20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28011" y="5314225"/>
            <a:ext cx="10962553" cy="807177"/>
          </a:xfrm>
          <a:prstGeom prst="rect">
            <a:avLst/>
          </a:prstGeom>
          <a:noFill/>
        </p:spPr>
        <p:txBody>
          <a:bodyPr lIns="0" tIns="0" rIns="0" bIns="0" anchor="t" anchorCtr="0">
            <a:noAutofit/>
          </a:bodyPr>
          <a:lstStyle>
            <a:lvl1pPr marL="0" indent="0" algn="l">
              <a:lnSpc>
                <a:spcPct val="100000"/>
              </a:lnSpc>
              <a:spcBef>
                <a:spcPts val="0"/>
              </a:spcBef>
              <a:spcAft>
                <a:spcPts val="1600"/>
              </a:spcAft>
              <a:buNone/>
              <a:defRPr sz="1300" b="0" i="0">
                <a:solidFill>
                  <a:schemeClr val="tx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pic>
        <p:nvPicPr>
          <p:cNvPr id="3" name="Picture 7">
            <a:extLst>
              <a:ext uri="{FF2B5EF4-FFF2-40B4-BE49-F238E27FC236}">
                <a16:creationId xmlns:a16="http://schemas.microsoft.com/office/drawing/2014/main" id="{338E5F2E-196C-6FB5-5594-C467359865AF}"/>
              </a:ext>
            </a:extLst>
          </p:cNvPr>
          <p:cNvPicPr>
            <a:picLocks noChangeAspect="1"/>
          </p:cNvPicPr>
          <p:nvPr userDrawn="1"/>
        </p:nvPicPr>
        <p:blipFill>
          <a:blip r:embed="rId2"/>
          <a:srcRect/>
          <a:stretch/>
        </p:blipFill>
        <p:spPr>
          <a:xfrm>
            <a:off x="411448" y="309740"/>
            <a:ext cx="3851513" cy="692714"/>
          </a:xfrm>
          <a:prstGeom prst="rect">
            <a:avLst/>
          </a:prstGeom>
        </p:spPr>
      </p:pic>
    </p:spTree>
    <p:extLst>
      <p:ext uri="{BB962C8B-B14F-4D97-AF65-F5344CB8AC3E}">
        <p14:creationId xmlns:p14="http://schemas.microsoft.com/office/powerpoint/2010/main" val="903579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Midnight Left Image">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8B79449B-D8FD-934A-BDBF-CDDC969F0C21}"/>
              </a:ext>
            </a:extLst>
          </p:cNvPr>
          <p:cNvSpPr>
            <a:spLocks noGrp="1"/>
          </p:cNvSpPr>
          <p:nvPr>
            <p:ph type="pic" sz="quarter" idx="10" hasCustomPrompt="1"/>
          </p:nvPr>
        </p:nvSpPr>
        <p:spPr>
          <a:xfrm>
            <a:off x="8186059" y="0"/>
            <a:ext cx="4005943" cy="6858000"/>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
        <p:nvSpPr>
          <p:cNvPr id="16" name="Title 1">
            <a:extLst>
              <a:ext uri="{FF2B5EF4-FFF2-40B4-BE49-F238E27FC236}">
                <a16:creationId xmlns:a16="http://schemas.microsoft.com/office/drawing/2014/main" id="{295FAFAD-F810-39BD-3A75-77D90AC7B4C4}"/>
              </a:ext>
            </a:extLst>
          </p:cNvPr>
          <p:cNvSpPr>
            <a:spLocks noGrp="1"/>
          </p:cNvSpPr>
          <p:nvPr>
            <p:ph type="ctrTitle" hasCustomPrompt="1"/>
          </p:nvPr>
        </p:nvSpPr>
        <p:spPr>
          <a:xfrm>
            <a:off x="628011" y="3200817"/>
            <a:ext cx="10962553" cy="1504200"/>
          </a:xfrm>
          <a:prstGeom prst="rect">
            <a:avLst/>
          </a:prstGeom>
          <a:noFill/>
        </p:spPr>
        <p:txBody>
          <a:bodyPr lIns="0" tIns="0" rIns="0" bIns="0" anchor="b" anchorCtr="0"/>
          <a:lstStyle>
            <a:lvl1pPr marL="0" indent="0" algn="l">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17" name="Subtitle">
            <a:extLst>
              <a:ext uri="{FF2B5EF4-FFF2-40B4-BE49-F238E27FC236}">
                <a16:creationId xmlns:a16="http://schemas.microsoft.com/office/drawing/2014/main" id="{8C37E0F8-C5E2-7BED-8AAC-897D792BB038}"/>
              </a:ext>
            </a:extLst>
          </p:cNvPr>
          <p:cNvSpPr>
            <a:spLocks noGrp="1"/>
          </p:cNvSpPr>
          <p:nvPr>
            <p:ph type="body" sz="quarter" idx="13" hasCustomPrompt="1"/>
          </p:nvPr>
        </p:nvSpPr>
        <p:spPr>
          <a:xfrm>
            <a:off x="628011" y="4807254"/>
            <a:ext cx="10962553" cy="398668"/>
          </a:xfrm>
          <a:prstGeom prst="rect">
            <a:avLst/>
          </a:prstGeom>
          <a:noFill/>
        </p:spPr>
        <p:txBody>
          <a:bodyPr lIns="0" tIns="0" rIns="0" bIns="0"/>
          <a:lstStyle>
            <a:lvl1pPr marL="0" indent="0" algn="l">
              <a:buFont typeface="Arial" panose="020B0604020202020204" pitchFamily="34" charset="0"/>
              <a:buNone/>
              <a:defRPr sz="20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8" name="Subtitle 2">
            <a:extLst>
              <a:ext uri="{FF2B5EF4-FFF2-40B4-BE49-F238E27FC236}">
                <a16:creationId xmlns:a16="http://schemas.microsoft.com/office/drawing/2014/main" id="{CD577481-303C-6B3D-080C-D901A9CC28E2}"/>
              </a:ext>
            </a:extLst>
          </p:cNvPr>
          <p:cNvSpPr>
            <a:spLocks noGrp="1"/>
          </p:cNvSpPr>
          <p:nvPr>
            <p:ph type="subTitle" idx="1" hasCustomPrompt="1"/>
          </p:nvPr>
        </p:nvSpPr>
        <p:spPr>
          <a:xfrm>
            <a:off x="628011" y="5314225"/>
            <a:ext cx="10962553" cy="807177"/>
          </a:xfrm>
          <a:prstGeom prst="rect">
            <a:avLst/>
          </a:prstGeom>
          <a:noFill/>
        </p:spPr>
        <p:txBody>
          <a:bodyPr lIns="0" tIns="0" rIns="0" bIns="0" anchor="t" anchorCtr="0">
            <a:noAutofit/>
          </a:bodyPr>
          <a:lstStyle>
            <a:lvl1pPr marL="0" indent="0" algn="l">
              <a:lnSpc>
                <a:spcPct val="100000"/>
              </a:lnSpc>
              <a:spcBef>
                <a:spcPts val="0"/>
              </a:spcBef>
              <a:spcAft>
                <a:spcPts val="1600"/>
              </a:spcAft>
              <a:buNone/>
              <a:defRPr sz="1300" b="0" i="0">
                <a:solidFill>
                  <a:schemeClr val="tx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pic>
        <p:nvPicPr>
          <p:cNvPr id="3" name="Picture 7">
            <a:extLst>
              <a:ext uri="{FF2B5EF4-FFF2-40B4-BE49-F238E27FC236}">
                <a16:creationId xmlns:a16="http://schemas.microsoft.com/office/drawing/2014/main" id="{F757593D-4CE1-D78E-CB12-D274D5E9BAB9}"/>
              </a:ext>
            </a:extLst>
          </p:cNvPr>
          <p:cNvPicPr>
            <a:picLocks noChangeAspect="1"/>
          </p:cNvPicPr>
          <p:nvPr userDrawn="1"/>
        </p:nvPicPr>
        <p:blipFill>
          <a:blip r:embed="rId2"/>
          <a:srcRect/>
          <a:stretch/>
        </p:blipFill>
        <p:spPr>
          <a:xfrm>
            <a:off x="411448" y="309740"/>
            <a:ext cx="3851513" cy="692714"/>
          </a:xfrm>
          <a:prstGeom prst="rect">
            <a:avLst/>
          </a:prstGeom>
        </p:spPr>
      </p:pic>
    </p:spTree>
    <p:extLst>
      <p:ext uri="{BB962C8B-B14F-4D97-AF65-F5344CB8AC3E}">
        <p14:creationId xmlns:p14="http://schemas.microsoft.com/office/powerpoint/2010/main" val="34461857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ansition Righ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A31272-7678-5F4F-BF05-F087FA2FC8E9}"/>
              </a:ext>
            </a:extLst>
          </p:cNvPr>
          <p:cNvSpPr>
            <a:spLocks noGrp="1"/>
          </p:cNvSpPr>
          <p:nvPr>
            <p:ph type="ctrTitle" hasCustomPrompt="1"/>
          </p:nvPr>
        </p:nvSpPr>
        <p:spPr>
          <a:xfrm>
            <a:off x="609601" y="3101870"/>
            <a:ext cx="10972801" cy="1262529"/>
          </a:xfrm>
          <a:prstGeom prst="rect">
            <a:avLst/>
          </a:prstGeom>
        </p:spPr>
        <p:txBody>
          <a:bodyPr anchor="ctr"/>
          <a:lstStyle>
            <a:lvl1pPr marL="0" indent="0" algn="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Transition slide goes here</a:t>
            </a:r>
            <a:endParaRPr lang="en-US"/>
          </a:p>
        </p:txBody>
      </p:sp>
      <p:sp>
        <p:nvSpPr>
          <p:cNvPr id="9" name="Text Placeholder 2">
            <a:extLst>
              <a:ext uri="{FF2B5EF4-FFF2-40B4-BE49-F238E27FC236}">
                <a16:creationId xmlns:a16="http://schemas.microsoft.com/office/drawing/2014/main" id="{DECC8AF0-3BE8-4648-B8CF-BE366F78ABFC}"/>
              </a:ext>
            </a:extLst>
          </p:cNvPr>
          <p:cNvSpPr>
            <a:spLocks noGrp="1"/>
          </p:cNvSpPr>
          <p:nvPr>
            <p:ph type="body" sz="quarter" idx="14" hasCustomPrompt="1"/>
          </p:nvPr>
        </p:nvSpPr>
        <p:spPr>
          <a:xfrm>
            <a:off x="609603" y="431802"/>
            <a:ext cx="10972800" cy="398668"/>
          </a:xfrm>
          <a:prstGeom prst="rect">
            <a:avLst/>
          </a:prstGeom>
        </p:spPr>
        <p:txBody>
          <a:bodyPr lIns="0" tIns="0" rIns="0" bIns="0"/>
          <a:lstStyle>
            <a:lvl1pPr marL="0" indent="0" algn="r">
              <a:buFont typeface="Arial" panose="020B0604020202020204" pitchFamily="34" charset="0"/>
              <a:buNone/>
              <a:defRPr sz="1333"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3" name="TextBox 12">
            <a:extLst>
              <a:ext uri="{FF2B5EF4-FFF2-40B4-BE49-F238E27FC236}">
                <a16:creationId xmlns:a16="http://schemas.microsoft.com/office/drawing/2014/main" id="{C4D79563-9547-9B5C-F7F4-A016B119A7E7}"/>
              </a:ext>
            </a:extLst>
          </p:cNvPr>
          <p:cNvSpPr txBox="1"/>
          <p:nvPr/>
        </p:nvSpPr>
        <p:spPr>
          <a:xfrm>
            <a:off x="4358642" y="-548640"/>
            <a:ext cx="184731" cy="369332"/>
          </a:xfrm>
          <a:prstGeom prst="rect">
            <a:avLst/>
          </a:prstGeom>
          <a:noFill/>
        </p:spPr>
        <p:txBody>
          <a:bodyPr wrap="none" rtlCol="0">
            <a:spAutoFit/>
          </a:bodyPr>
          <a:lstStyle/>
          <a:p>
            <a:endParaRPr lang="en-US">
              <a:latin typeface="+mn-lt"/>
            </a:endParaRPr>
          </a:p>
        </p:txBody>
      </p:sp>
    </p:spTree>
    <p:extLst>
      <p:ext uri="{BB962C8B-B14F-4D97-AF65-F5344CB8AC3E}">
        <p14:creationId xmlns:p14="http://schemas.microsoft.com/office/powerpoint/2010/main" val="3702767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ky Transition Righ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A31272-7678-5F4F-BF05-F087FA2FC8E9}"/>
              </a:ext>
            </a:extLst>
          </p:cNvPr>
          <p:cNvSpPr>
            <a:spLocks noGrp="1"/>
          </p:cNvSpPr>
          <p:nvPr>
            <p:ph type="ctrTitle" hasCustomPrompt="1"/>
          </p:nvPr>
        </p:nvSpPr>
        <p:spPr>
          <a:xfrm>
            <a:off x="609601" y="3101870"/>
            <a:ext cx="10972801" cy="1262529"/>
          </a:xfrm>
          <a:prstGeom prst="rect">
            <a:avLst/>
          </a:prstGeom>
        </p:spPr>
        <p:txBody>
          <a:bodyPr anchor="ctr"/>
          <a:lstStyle>
            <a:lvl1pPr marL="0" indent="0" algn="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Transition slide goes here</a:t>
            </a:r>
            <a:endParaRPr lang="en-US"/>
          </a:p>
        </p:txBody>
      </p:sp>
      <p:sp>
        <p:nvSpPr>
          <p:cNvPr id="9" name="Text Placeholder 2">
            <a:extLst>
              <a:ext uri="{FF2B5EF4-FFF2-40B4-BE49-F238E27FC236}">
                <a16:creationId xmlns:a16="http://schemas.microsoft.com/office/drawing/2014/main" id="{DECC8AF0-3BE8-4648-B8CF-BE366F78ABFC}"/>
              </a:ext>
            </a:extLst>
          </p:cNvPr>
          <p:cNvSpPr>
            <a:spLocks noGrp="1"/>
          </p:cNvSpPr>
          <p:nvPr>
            <p:ph type="body" sz="quarter" idx="14" hasCustomPrompt="1"/>
          </p:nvPr>
        </p:nvSpPr>
        <p:spPr>
          <a:xfrm>
            <a:off x="609603" y="431802"/>
            <a:ext cx="10972800" cy="398668"/>
          </a:xfrm>
          <a:prstGeom prst="rect">
            <a:avLst/>
          </a:prstGeom>
        </p:spPr>
        <p:txBody>
          <a:bodyPr lIns="0" tIns="0" rIns="0" bIns="0"/>
          <a:lstStyle>
            <a:lvl1pPr marL="0" indent="0" algn="r">
              <a:buFont typeface="Arial" panose="020B0604020202020204" pitchFamily="34" charset="0"/>
              <a:buNone/>
              <a:defRPr sz="1333"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3" name="TextBox 12">
            <a:extLst>
              <a:ext uri="{FF2B5EF4-FFF2-40B4-BE49-F238E27FC236}">
                <a16:creationId xmlns:a16="http://schemas.microsoft.com/office/drawing/2014/main" id="{C4D79563-9547-9B5C-F7F4-A016B119A7E7}"/>
              </a:ext>
            </a:extLst>
          </p:cNvPr>
          <p:cNvSpPr txBox="1"/>
          <p:nvPr/>
        </p:nvSpPr>
        <p:spPr>
          <a:xfrm>
            <a:off x="4358642" y="-548640"/>
            <a:ext cx="184731" cy="369332"/>
          </a:xfrm>
          <a:prstGeom prst="rect">
            <a:avLst/>
          </a:prstGeom>
          <a:noFill/>
        </p:spPr>
        <p:txBody>
          <a:bodyPr wrap="none" rtlCol="0">
            <a:spAutoFit/>
          </a:bodyPr>
          <a:lstStyle/>
          <a:p>
            <a:endParaRPr lang="en-US">
              <a:latin typeface="+mn-lt"/>
            </a:endParaRPr>
          </a:p>
        </p:txBody>
      </p:sp>
    </p:spTree>
    <p:extLst>
      <p:ext uri="{BB962C8B-B14F-4D97-AF65-F5344CB8AC3E}">
        <p14:creationId xmlns:p14="http://schemas.microsoft.com/office/powerpoint/2010/main" val="9853567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91420" tIns="45710" rIns="91420" bIns="45710" anchor="t" anchorCtr="0">
            <a:noAutofit/>
          </a:bodyPr>
          <a:lstStyle>
            <a:lvl1pPr marL="0" indent="0" algn="ctr">
              <a:lnSpc>
                <a:spcPct val="150000"/>
              </a:lnSpc>
              <a:spcBef>
                <a:spcPts val="0"/>
              </a:spcBef>
              <a:spcAft>
                <a:spcPts val="0"/>
              </a:spcAft>
              <a:buNone/>
              <a:defRPr sz="1500" b="0" i="0">
                <a:solidFill>
                  <a:schemeClr val="tx1"/>
                </a:solidFill>
                <a:latin typeface="CiscoSansTT" panose="020B0503020201020303" pitchFamily="34" charset="0"/>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role</a:t>
            </a:r>
            <a:endParaRPr lang="en-US"/>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91420" tIns="45710" rIns="91420" bIns="45710"/>
          <a:lstStyle>
            <a:lvl1pPr marL="0" indent="0" algn="ctr">
              <a:buFont typeface="Arial" panose="020B0604020202020204" pitchFamily="34" charset="0"/>
              <a:buNone/>
              <a:defRPr sz="2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As the adoption of multi-cloud strategy grows, Ulla </a:t>
            </a:r>
            <a:r>
              <a:rPr lang="en-GB" err="1"/>
              <a:t>sitiora</a:t>
            </a:r>
            <a:r>
              <a:rPr lang="en-GB"/>
              <a:t> </a:t>
            </a:r>
            <a:r>
              <a:rPr lang="en-GB" err="1"/>
              <a:t>turest</a:t>
            </a:r>
            <a:r>
              <a:rPr lang="en-GB"/>
              <a:t> </a:t>
            </a:r>
            <a:r>
              <a:rPr lang="en-GB" err="1"/>
              <a:t>experibus</a:t>
            </a:r>
            <a:r>
              <a:rPr lang="en-GB"/>
              <a:t> </a:t>
            </a:r>
            <a:r>
              <a:rPr lang="en-GB" err="1"/>
              <a:t>ut</a:t>
            </a:r>
            <a:r>
              <a:rPr lang="en-GB"/>
              <a:t> pa </a:t>
            </a:r>
            <a:r>
              <a:rPr lang="en-GB" err="1"/>
              <a:t>dolor</a:t>
            </a:r>
            <a:r>
              <a:rPr lang="en-GB"/>
              <a:t> a </a:t>
            </a:r>
            <a:r>
              <a:rPr lang="en-GB" err="1"/>
              <a:t>conestia</a:t>
            </a:r>
            <a:r>
              <a:rPr lang="en-GB"/>
              <a:t> vent </a:t>
            </a:r>
            <a:r>
              <a:rPr lang="en-GB" err="1"/>
              <a:t>eosse</a:t>
            </a:r>
            <a:r>
              <a:rPr lang="en-GB"/>
              <a:t> non </a:t>
            </a:r>
            <a:r>
              <a:rPr lang="en-GB" err="1"/>
              <a:t>consequ</a:t>
            </a:r>
            <a:r>
              <a:rPr lang="en-GB"/>
              <a:t> </a:t>
            </a:r>
            <a:r>
              <a:rPr lang="en-GB" err="1"/>
              <a:t>aturit</a:t>
            </a:r>
            <a:r>
              <a:rPr lang="en-GB"/>
              <a:t> </a:t>
            </a:r>
            <a:r>
              <a:rPr lang="en-GB" err="1"/>
              <a:t>faccum</a:t>
            </a:r>
            <a:r>
              <a:rPr lang="en-GB"/>
              <a:t> qui </a:t>
            </a:r>
            <a:r>
              <a:rPr lang="en-GB" err="1"/>
              <a:t>dolor</a:t>
            </a:r>
            <a:r>
              <a:rPr lang="en-GB"/>
              <a:t> a </a:t>
            </a:r>
            <a:r>
              <a:rPr lang="en-GB" err="1"/>
              <a:t>num</a:t>
            </a:r>
            <a:endParaRPr lang="en-GB"/>
          </a:p>
        </p:txBody>
      </p:sp>
      <p:pic>
        <p:nvPicPr>
          <p:cNvPr id="8" name="Graphic 7">
            <a:extLst>
              <a:ext uri="{FF2B5EF4-FFF2-40B4-BE49-F238E27FC236}">
                <a16:creationId xmlns:a16="http://schemas.microsoft.com/office/drawing/2014/main" id="{8E18B2BC-5B8F-6442-A3B3-AB5D06311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p:nvCxnSpPr>
        <p:spPr>
          <a:xfrm>
            <a:off x="4545877" y="4934857"/>
            <a:ext cx="31002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657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ky Quote">
    <p:bg>
      <p:bgPr>
        <a:solidFill>
          <a:schemeClr val="accent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91420" tIns="45710" rIns="91420" bIns="45710" anchor="t" anchorCtr="0">
            <a:noAutofit/>
          </a:bodyPr>
          <a:lstStyle>
            <a:lvl1pPr marL="0" indent="0" algn="ctr">
              <a:lnSpc>
                <a:spcPct val="150000"/>
              </a:lnSpc>
              <a:spcBef>
                <a:spcPts val="0"/>
              </a:spcBef>
              <a:spcAft>
                <a:spcPts val="0"/>
              </a:spcAft>
              <a:buNone/>
              <a:defRPr sz="1500" b="0" i="0">
                <a:solidFill>
                  <a:schemeClr val="bg1"/>
                </a:solidFill>
                <a:latin typeface="CiscoSansTT" panose="020B0503020201020303" pitchFamily="34" charset="0"/>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role</a:t>
            </a:r>
            <a:endParaRPr lang="en-US"/>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91420" tIns="45710" rIns="91420" bIns="45710"/>
          <a:lstStyle>
            <a:lvl1pPr marL="0" indent="0" algn="ctr">
              <a:buFont typeface="Arial" panose="020B0604020202020204" pitchFamily="34" charset="0"/>
              <a:buNone/>
              <a:defRPr sz="24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Speaker role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As the adoption of multi-cloud strategy grows, Ulla </a:t>
            </a:r>
            <a:r>
              <a:rPr lang="en-GB" err="1"/>
              <a:t>sitiora</a:t>
            </a:r>
            <a:r>
              <a:rPr lang="en-GB"/>
              <a:t> </a:t>
            </a:r>
            <a:r>
              <a:rPr lang="en-GB" err="1"/>
              <a:t>turest</a:t>
            </a:r>
            <a:r>
              <a:rPr lang="en-GB"/>
              <a:t> </a:t>
            </a:r>
            <a:r>
              <a:rPr lang="en-GB" err="1"/>
              <a:t>experibus</a:t>
            </a:r>
            <a:r>
              <a:rPr lang="en-GB"/>
              <a:t> </a:t>
            </a:r>
            <a:r>
              <a:rPr lang="en-GB" err="1"/>
              <a:t>ut</a:t>
            </a:r>
            <a:r>
              <a:rPr lang="en-GB"/>
              <a:t> pa </a:t>
            </a:r>
            <a:r>
              <a:rPr lang="en-GB" err="1"/>
              <a:t>dolor</a:t>
            </a:r>
            <a:r>
              <a:rPr lang="en-GB"/>
              <a:t> a </a:t>
            </a:r>
            <a:r>
              <a:rPr lang="en-GB" err="1"/>
              <a:t>conestia</a:t>
            </a:r>
            <a:r>
              <a:rPr lang="en-GB"/>
              <a:t> vent </a:t>
            </a:r>
            <a:r>
              <a:rPr lang="en-GB" err="1"/>
              <a:t>eosse</a:t>
            </a:r>
            <a:r>
              <a:rPr lang="en-GB"/>
              <a:t> non </a:t>
            </a:r>
            <a:r>
              <a:rPr lang="en-GB" err="1"/>
              <a:t>consequ</a:t>
            </a:r>
            <a:r>
              <a:rPr lang="en-GB"/>
              <a:t> </a:t>
            </a:r>
            <a:r>
              <a:rPr lang="en-GB" err="1"/>
              <a:t>aturit</a:t>
            </a:r>
            <a:r>
              <a:rPr lang="en-GB"/>
              <a:t> </a:t>
            </a:r>
            <a:r>
              <a:rPr lang="en-GB" err="1"/>
              <a:t>faccum</a:t>
            </a:r>
            <a:r>
              <a:rPr lang="en-GB"/>
              <a:t> qui </a:t>
            </a:r>
            <a:r>
              <a:rPr lang="en-GB" err="1"/>
              <a:t>dolor</a:t>
            </a:r>
            <a:r>
              <a:rPr lang="en-GB"/>
              <a:t> a </a:t>
            </a:r>
            <a:r>
              <a:rPr lang="en-GB" err="1"/>
              <a:t>num</a:t>
            </a:r>
            <a:endParaRPr lang="en-GB"/>
          </a:p>
        </p:txBody>
      </p:sp>
      <p:pic>
        <p:nvPicPr>
          <p:cNvPr id="8" name="Graphic 7">
            <a:extLst>
              <a:ext uri="{FF2B5EF4-FFF2-40B4-BE49-F238E27FC236}">
                <a16:creationId xmlns:a16="http://schemas.microsoft.com/office/drawing/2014/main" id="{8E18B2BC-5B8F-6442-A3B3-AB5D06311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p:nvCxnSpPr>
        <p:spPr>
          <a:xfrm>
            <a:off x="4545877" y="4934857"/>
            <a:ext cx="3100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9401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E2A7-5DDE-20CA-E935-B277A537B7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D93C56-84E2-E943-C246-86E1947845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C4C15-FCF7-2F22-834B-B85D7E3A8867}"/>
              </a:ext>
            </a:extLst>
          </p:cNvPr>
          <p:cNvSpPr>
            <a:spLocks noGrp="1"/>
          </p:cNvSpPr>
          <p:nvPr>
            <p:ph type="dt" sz="half" idx="10"/>
          </p:nvPr>
        </p:nvSpPr>
        <p:spPr/>
        <p:txBody>
          <a:bodyPr/>
          <a:lstStyle/>
          <a:p>
            <a:fld id="{8BE7E3AA-2DE3-4E18-87AE-3F728F7006B3}" type="datetimeFigureOut">
              <a:rPr lang="en-US" smtClean="0"/>
              <a:t>1/3/2024</a:t>
            </a:fld>
            <a:endParaRPr lang="en-US"/>
          </a:p>
        </p:txBody>
      </p:sp>
      <p:sp>
        <p:nvSpPr>
          <p:cNvPr id="5" name="Footer Placeholder 4">
            <a:extLst>
              <a:ext uri="{FF2B5EF4-FFF2-40B4-BE49-F238E27FC236}">
                <a16:creationId xmlns:a16="http://schemas.microsoft.com/office/drawing/2014/main" id="{1E69A8C9-8242-A924-4E3C-22B55266E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12DB71-091F-5B59-F6CF-3960FB5CF223}"/>
              </a:ext>
            </a:extLst>
          </p:cNvPr>
          <p:cNvSpPr>
            <a:spLocks noGrp="1"/>
          </p:cNvSpPr>
          <p:nvPr>
            <p:ph type="sldNum" sz="quarter" idx="12"/>
          </p:nvPr>
        </p:nvSpPr>
        <p:spPr/>
        <p:txBody>
          <a:bodyPr/>
          <a:lstStyle/>
          <a:p>
            <a:fld id="{A163EB34-3465-4CC2-9BE3-24BBF9178134}" type="slidenum">
              <a:rPr lang="en-US" smtClean="0"/>
              <a:t>‹#›</a:t>
            </a:fld>
            <a:endParaRPr lang="en-US"/>
          </a:p>
        </p:txBody>
      </p:sp>
    </p:spTree>
    <p:extLst>
      <p:ext uri="{BB962C8B-B14F-4D97-AF65-F5344CB8AC3E}">
        <p14:creationId xmlns:p14="http://schemas.microsoft.com/office/powerpoint/2010/main" val="1951962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que Lef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A1FD7D-7C93-E645-B2E9-AD2B9329C1E8}"/>
              </a:ext>
            </a:extLst>
          </p:cNvPr>
          <p:cNvSpPr>
            <a:spLocks noGrp="1"/>
          </p:cNvSpPr>
          <p:nvPr>
            <p:ph type="ctrTitle" hasCustomPrompt="1"/>
          </p:nvPr>
        </p:nvSpPr>
        <p:spPr>
          <a:xfrm>
            <a:off x="625930" y="2565402"/>
            <a:ext cx="10232589" cy="637377"/>
          </a:xfrm>
          <a:prstGeom prst="rect">
            <a:avLst/>
          </a:prstGeom>
        </p:spPr>
        <p:txBody>
          <a:bodyPr lIns="0" tIns="0" rIns="0" bIns="0" anchor="ctr"/>
          <a:lstStyle>
            <a:lvl1pPr marL="0" indent="0" algn="l">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Segue slide copy goes here</a:t>
            </a:r>
            <a:endParaRPr lang="en-US"/>
          </a:p>
        </p:txBody>
      </p:sp>
    </p:spTree>
    <p:extLst>
      <p:ext uri="{BB962C8B-B14F-4D97-AF65-F5344CB8AC3E}">
        <p14:creationId xmlns:p14="http://schemas.microsoft.com/office/powerpoint/2010/main" val="492978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ky Seque Lef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A1FD7D-7C93-E645-B2E9-AD2B9329C1E8}"/>
              </a:ext>
            </a:extLst>
          </p:cNvPr>
          <p:cNvSpPr>
            <a:spLocks noGrp="1"/>
          </p:cNvSpPr>
          <p:nvPr>
            <p:ph type="ctrTitle" hasCustomPrompt="1"/>
          </p:nvPr>
        </p:nvSpPr>
        <p:spPr>
          <a:xfrm>
            <a:off x="625930" y="2565402"/>
            <a:ext cx="10232589" cy="637377"/>
          </a:xfrm>
          <a:prstGeom prst="rect">
            <a:avLst/>
          </a:prstGeom>
        </p:spPr>
        <p:txBody>
          <a:bodyPr lIns="0" tIns="0" rIns="0" bIns="0" anchor="ctr"/>
          <a:lstStyle>
            <a:lvl1pPr marL="0" indent="0" algn="l">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Segue slide copy goes here</a:t>
            </a:r>
            <a:endParaRPr lang="en-US"/>
          </a:p>
        </p:txBody>
      </p:sp>
    </p:spTree>
    <p:extLst>
      <p:ext uri="{BB962C8B-B14F-4D97-AF65-F5344CB8AC3E}">
        <p14:creationId xmlns:p14="http://schemas.microsoft.com/office/powerpoint/2010/main" val="122538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ef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9" name="Text Placeholder 2">
            <a:extLst>
              <a:ext uri="{FF2B5EF4-FFF2-40B4-BE49-F238E27FC236}">
                <a16:creationId xmlns:a16="http://schemas.microsoft.com/office/drawing/2014/main" id="{355C6030-64DC-1C43-BC53-97F66AC982AB}"/>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8" name="Title 1">
            <a:extLst>
              <a:ext uri="{FF2B5EF4-FFF2-40B4-BE49-F238E27FC236}">
                <a16:creationId xmlns:a16="http://schemas.microsoft.com/office/drawing/2014/main" id="{5FB0ED95-38E7-2A5D-7BFA-218DE01901E4}"/>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11" name="Text Placeholder 2">
            <a:extLst>
              <a:ext uri="{FF2B5EF4-FFF2-40B4-BE49-F238E27FC236}">
                <a16:creationId xmlns:a16="http://schemas.microsoft.com/office/drawing/2014/main" id="{4D01B711-3A91-6FAB-F154-53DD712B5B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466167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ky Text Left">
    <p:bg>
      <p:bgPr>
        <a:solidFill>
          <a:schemeClr val="accent1"/>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9" name="Text Placeholder 2">
            <a:extLst>
              <a:ext uri="{FF2B5EF4-FFF2-40B4-BE49-F238E27FC236}">
                <a16:creationId xmlns:a16="http://schemas.microsoft.com/office/drawing/2014/main" id="{355C6030-64DC-1C43-BC53-97F66AC982AB}"/>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8" name="Title 1">
            <a:extLst>
              <a:ext uri="{FF2B5EF4-FFF2-40B4-BE49-F238E27FC236}">
                <a16:creationId xmlns:a16="http://schemas.microsoft.com/office/drawing/2014/main" id="{5FB0ED95-38E7-2A5D-7BFA-218DE01901E4}"/>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11" name="Text Placeholder 2">
            <a:extLst>
              <a:ext uri="{FF2B5EF4-FFF2-40B4-BE49-F238E27FC236}">
                <a16:creationId xmlns:a16="http://schemas.microsoft.com/office/drawing/2014/main" id="{4D01B711-3A91-6FAB-F154-53DD712B5B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2875391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eft 2">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D74462BA-6EBC-1140-992B-557518B13645}"/>
              </a:ext>
            </a:extLst>
          </p:cNvPr>
          <p:cNvSpPr>
            <a:spLocks noGrp="1"/>
          </p:cNvSpPr>
          <p:nvPr>
            <p:ph type="body" sz="quarter" idx="20" hasCustomPrompt="1"/>
          </p:nvPr>
        </p:nvSpPr>
        <p:spPr>
          <a:xfrm>
            <a:off x="621965" y="4226952"/>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1" name="Text Placeholder 2">
            <a:extLst>
              <a:ext uri="{FF2B5EF4-FFF2-40B4-BE49-F238E27FC236}">
                <a16:creationId xmlns:a16="http://schemas.microsoft.com/office/drawing/2014/main" id="{80F1C889-3D11-B94B-8DC7-F979FE6EE152}"/>
              </a:ext>
            </a:extLst>
          </p:cNvPr>
          <p:cNvSpPr>
            <a:spLocks noGrp="1"/>
          </p:cNvSpPr>
          <p:nvPr>
            <p:ph type="body" sz="quarter" idx="21" hasCustomPrompt="1"/>
          </p:nvPr>
        </p:nvSpPr>
        <p:spPr>
          <a:xfrm>
            <a:off x="621965" y="4630179"/>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2" name="Text Placeholder 2">
            <a:extLst>
              <a:ext uri="{FF2B5EF4-FFF2-40B4-BE49-F238E27FC236}">
                <a16:creationId xmlns:a16="http://schemas.microsoft.com/office/drawing/2014/main" id="{ED42BE5F-6F6F-F37B-C64E-3CA0471064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5" name="Text Placeholder 2">
            <a:extLst>
              <a:ext uri="{FF2B5EF4-FFF2-40B4-BE49-F238E27FC236}">
                <a16:creationId xmlns:a16="http://schemas.microsoft.com/office/drawing/2014/main" id="{07CC7059-5853-40FD-F640-AA28414874BB}"/>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6" name="Text Placeholder 2">
            <a:extLst>
              <a:ext uri="{FF2B5EF4-FFF2-40B4-BE49-F238E27FC236}">
                <a16:creationId xmlns:a16="http://schemas.microsoft.com/office/drawing/2014/main" id="{D5C82917-3C59-E329-4092-6FE5AC7EED56}"/>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7" name="Title 1">
            <a:extLst>
              <a:ext uri="{FF2B5EF4-FFF2-40B4-BE49-F238E27FC236}">
                <a16:creationId xmlns:a16="http://schemas.microsoft.com/office/drawing/2014/main" id="{2D1E7E73-3E89-BA10-DC01-7E300E996439}"/>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Tree>
    <p:extLst>
      <p:ext uri="{BB962C8B-B14F-4D97-AF65-F5344CB8AC3E}">
        <p14:creationId xmlns:p14="http://schemas.microsoft.com/office/powerpoint/2010/main" val="3229177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ky Text Left 2">
    <p:bg>
      <p:bgPr>
        <a:solidFill>
          <a:schemeClr val="accent1"/>
        </a:solidFill>
        <a:effectLst/>
      </p:bgPr>
    </p:bg>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D74462BA-6EBC-1140-992B-557518B13645}"/>
              </a:ext>
            </a:extLst>
          </p:cNvPr>
          <p:cNvSpPr>
            <a:spLocks noGrp="1"/>
          </p:cNvSpPr>
          <p:nvPr>
            <p:ph type="body" sz="quarter" idx="20" hasCustomPrompt="1"/>
          </p:nvPr>
        </p:nvSpPr>
        <p:spPr>
          <a:xfrm>
            <a:off x="621965" y="4226952"/>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1" name="Text Placeholder 2">
            <a:extLst>
              <a:ext uri="{FF2B5EF4-FFF2-40B4-BE49-F238E27FC236}">
                <a16:creationId xmlns:a16="http://schemas.microsoft.com/office/drawing/2014/main" id="{80F1C889-3D11-B94B-8DC7-F979FE6EE152}"/>
              </a:ext>
            </a:extLst>
          </p:cNvPr>
          <p:cNvSpPr>
            <a:spLocks noGrp="1"/>
          </p:cNvSpPr>
          <p:nvPr>
            <p:ph type="body" sz="quarter" idx="21" hasCustomPrompt="1"/>
          </p:nvPr>
        </p:nvSpPr>
        <p:spPr>
          <a:xfrm>
            <a:off x="621965" y="4630179"/>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2" name="Text Placeholder 2">
            <a:extLst>
              <a:ext uri="{FF2B5EF4-FFF2-40B4-BE49-F238E27FC236}">
                <a16:creationId xmlns:a16="http://schemas.microsoft.com/office/drawing/2014/main" id="{ED42BE5F-6F6F-F37B-C64E-3CA0471064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5" name="Text Placeholder 2">
            <a:extLst>
              <a:ext uri="{FF2B5EF4-FFF2-40B4-BE49-F238E27FC236}">
                <a16:creationId xmlns:a16="http://schemas.microsoft.com/office/drawing/2014/main" id="{07CC7059-5853-40FD-F640-AA28414874BB}"/>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6" name="Text Placeholder 2">
            <a:extLst>
              <a:ext uri="{FF2B5EF4-FFF2-40B4-BE49-F238E27FC236}">
                <a16:creationId xmlns:a16="http://schemas.microsoft.com/office/drawing/2014/main" id="{D5C82917-3C59-E329-4092-6FE5AC7EED56}"/>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7" name="Title 1">
            <a:extLst>
              <a:ext uri="{FF2B5EF4-FFF2-40B4-BE49-F238E27FC236}">
                <a16:creationId xmlns:a16="http://schemas.microsoft.com/office/drawing/2014/main" id="{2D1E7E73-3E89-BA10-DC01-7E300E996439}"/>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Tree>
    <p:extLst>
      <p:ext uri="{BB962C8B-B14F-4D97-AF65-F5344CB8AC3E}">
        <p14:creationId xmlns:p14="http://schemas.microsoft.com/office/powerpoint/2010/main" val="28055973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ext Two Column">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2E8BD34-9749-B741-B93E-2D7E0CB595D9}"/>
              </a:ext>
            </a:extLst>
          </p:cNvPr>
          <p:cNvSpPr>
            <a:spLocks noGrp="1"/>
          </p:cNvSpPr>
          <p:nvPr>
            <p:ph type="body" sz="quarter" idx="19" hasCustomPrompt="1"/>
          </p:nvPr>
        </p:nvSpPr>
        <p:spPr>
          <a:xfrm>
            <a:off x="6407661" y="1766048"/>
            <a:ext cx="5165819" cy="443754"/>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6" name="Text Placeholder 2">
            <a:extLst>
              <a:ext uri="{FF2B5EF4-FFF2-40B4-BE49-F238E27FC236}">
                <a16:creationId xmlns:a16="http://schemas.microsoft.com/office/drawing/2014/main" id="{35059BF6-2F19-7F49-9CBE-82197BDDFC8C}"/>
              </a:ext>
            </a:extLst>
          </p:cNvPr>
          <p:cNvSpPr>
            <a:spLocks noGrp="1"/>
          </p:cNvSpPr>
          <p:nvPr>
            <p:ph type="body" sz="quarter" idx="24" hasCustomPrompt="1"/>
          </p:nvPr>
        </p:nvSpPr>
        <p:spPr>
          <a:xfrm>
            <a:off x="6410937" y="2382521"/>
            <a:ext cx="5169260" cy="182881"/>
          </a:xfrm>
          <a:prstGeom prst="rect">
            <a:avLst/>
          </a:prstGeom>
        </p:spPr>
        <p:txBody>
          <a:bodyPr lIns="0" tIns="0" rIns="0" bIns="0"/>
          <a:lstStyle>
            <a:lvl1pPr marL="0" indent="0">
              <a:spcBef>
                <a:spcPts val="0"/>
              </a:spcBef>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65873738-C849-95A4-C52A-CD496785A3AA}"/>
              </a:ext>
            </a:extLst>
          </p:cNvPr>
          <p:cNvSpPr>
            <a:spLocks noGrp="1"/>
          </p:cNvSpPr>
          <p:nvPr>
            <p:ph type="body" sz="quarter" idx="27" hasCustomPrompt="1"/>
          </p:nvPr>
        </p:nvSpPr>
        <p:spPr>
          <a:xfrm>
            <a:off x="6410937" y="2812142"/>
            <a:ext cx="5169260" cy="129218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1" name="Title 1">
            <a:extLst>
              <a:ext uri="{FF2B5EF4-FFF2-40B4-BE49-F238E27FC236}">
                <a16:creationId xmlns:a16="http://schemas.microsoft.com/office/drawing/2014/main" id="{96FF2EC3-7B94-61AD-89EE-6563C3D30D5B}"/>
              </a:ext>
            </a:extLst>
          </p:cNvPr>
          <p:cNvSpPr>
            <a:spLocks noGrp="1"/>
          </p:cNvSpPr>
          <p:nvPr>
            <p:ph type="ctrTitle" hasCustomPrompt="1"/>
          </p:nvPr>
        </p:nvSpPr>
        <p:spPr>
          <a:xfrm>
            <a:off x="621966" y="1766048"/>
            <a:ext cx="5169260"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22" name="Text Placeholder 2">
            <a:extLst>
              <a:ext uri="{FF2B5EF4-FFF2-40B4-BE49-F238E27FC236}">
                <a16:creationId xmlns:a16="http://schemas.microsoft.com/office/drawing/2014/main" id="{D19CCA2B-1CE2-77CF-F749-DC772E2A717C}"/>
              </a:ext>
            </a:extLst>
          </p:cNvPr>
          <p:cNvSpPr>
            <a:spLocks noGrp="1"/>
          </p:cNvSpPr>
          <p:nvPr>
            <p:ph type="body" sz="quarter" idx="15" hasCustomPrompt="1"/>
          </p:nvPr>
        </p:nvSpPr>
        <p:spPr>
          <a:xfrm>
            <a:off x="621966" y="2812142"/>
            <a:ext cx="5169260" cy="129218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3" name="Text Placeholder 2">
            <a:extLst>
              <a:ext uri="{FF2B5EF4-FFF2-40B4-BE49-F238E27FC236}">
                <a16:creationId xmlns:a16="http://schemas.microsoft.com/office/drawing/2014/main" id="{A8B70A03-DFE5-BAFE-E792-E9F9971D5DDA}"/>
              </a:ext>
            </a:extLst>
          </p:cNvPr>
          <p:cNvSpPr>
            <a:spLocks noGrp="1"/>
          </p:cNvSpPr>
          <p:nvPr>
            <p:ph type="body" sz="quarter" idx="28" hasCustomPrompt="1"/>
          </p:nvPr>
        </p:nvSpPr>
        <p:spPr>
          <a:xfrm>
            <a:off x="621965" y="2382521"/>
            <a:ext cx="5169260" cy="182881"/>
          </a:xfrm>
          <a:prstGeom prst="rect">
            <a:avLst/>
          </a:prstGeom>
        </p:spPr>
        <p:txBody>
          <a:bodyPr lIns="0" tIns="0" rIns="0" bIns="0"/>
          <a:lstStyle>
            <a:lvl1pPr marL="0" indent="0">
              <a:spcBef>
                <a:spcPts val="0"/>
              </a:spcBef>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0" name="Text Placeholder 2">
            <a:extLst>
              <a:ext uri="{FF2B5EF4-FFF2-40B4-BE49-F238E27FC236}">
                <a16:creationId xmlns:a16="http://schemas.microsoft.com/office/drawing/2014/main" id="{492B656F-A7D0-42FB-D9A5-80362B0197F2}"/>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5896381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Three Column">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B27A1D91-B0C5-82DE-7D46-53E481769CC7}"/>
              </a:ext>
            </a:extLst>
          </p:cNvPr>
          <p:cNvSpPr>
            <a:spLocks noGrp="1"/>
          </p:cNvSpPr>
          <p:nvPr>
            <p:ph type="body" sz="quarter" idx="16" hasCustomPrompt="1"/>
          </p:nvPr>
        </p:nvSpPr>
        <p:spPr>
          <a:xfrm>
            <a:off x="63212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56024974-A0B0-7C6B-9AD0-E630E95DA949}"/>
              </a:ext>
            </a:extLst>
          </p:cNvPr>
          <p:cNvSpPr>
            <a:spLocks noGrp="1"/>
          </p:cNvSpPr>
          <p:nvPr>
            <p:ph type="body" sz="quarter" idx="15" hasCustomPrompt="1"/>
          </p:nvPr>
        </p:nvSpPr>
        <p:spPr>
          <a:xfrm>
            <a:off x="63212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1" name="Text Placeholder 2">
            <a:extLst>
              <a:ext uri="{FF2B5EF4-FFF2-40B4-BE49-F238E27FC236}">
                <a16:creationId xmlns:a16="http://schemas.microsoft.com/office/drawing/2014/main" id="{45F39481-2908-3822-701D-5FF87E1F03A5}"/>
              </a:ext>
            </a:extLst>
          </p:cNvPr>
          <p:cNvSpPr>
            <a:spLocks noGrp="1"/>
          </p:cNvSpPr>
          <p:nvPr>
            <p:ph type="body" sz="quarter" idx="17" hasCustomPrompt="1"/>
          </p:nvPr>
        </p:nvSpPr>
        <p:spPr>
          <a:xfrm>
            <a:off x="80931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2" name="Text Placeholder 2">
            <a:extLst>
              <a:ext uri="{FF2B5EF4-FFF2-40B4-BE49-F238E27FC236}">
                <a16:creationId xmlns:a16="http://schemas.microsoft.com/office/drawing/2014/main" id="{8390454E-C6EF-BF2D-F598-5D31E91A5C5B}"/>
              </a:ext>
            </a:extLst>
          </p:cNvPr>
          <p:cNvSpPr>
            <a:spLocks noGrp="1"/>
          </p:cNvSpPr>
          <p:nvPr>
            <p:ph type="body" sz="quarter" idx="18" hasCustomPrompt="1"/>
          </p:nvPr>
        </p:nvSpPr>
        <p:spPr>
          <a:xfrm>
            <a:off x="80931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7" name="Text Placeholder 2">
            <a:extLst>
              <a:ext uri="{FF2B5EF4-FFF2-40B4-BE49-F238E27FC236}">
                <a16:creationId xmlns:a16="http://schemas.microsoft.com/office/drawing/2014/main" id="{3BD0ABDF-0D5E-A765-9F69-3BC9541847C2}"/>
              </a:ext>
            </a:extLst>
          </p:cNvPr>
          <p:cNvSpPr>
            <a:spLocks noGrp="1"/>
          </p:cNvSpPr>
          <p:nvPr>
            <p:ph type="body" sz="quarter" idx="19" hasCustomPrompt="1"/>
          </p:nvPr>
        </p:nvSpPr>
        <p:spPr>
          <a:xfrm>
            <a:off x="436264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9" name="Text Placeholder 2">
            <a:extLst>
              <a:ext uri="{FF2B5EF4-FFF2-40B4-BE49-F238E27FC236}">
                <a16:creationId xmlns:a16="http://schemas.microsoft.com/office/drawing/2014/main" id="{57A872EF-F192-39C4-B234-D15D6561B47C}"/>
              </a:ext>
            </a:extLst>
          </p:cNvPr>
          <p:cNvSpPr>
            <a:spLocks noGrp="1"/>
          </p:cNvSpPr>
          <p:nvPr>
            <p:ph type="body" sz="quarter" idx="20" hasCustomPrompt="1"/>
          </p:nvPr>
        </p:nvSpPr>
        <p:spPr>
          <a:xfrm>
            <a:off x="436264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30" name="Text Placeholder 6">
            <a:extLst>
              <a:ext uri="{FF2B5EF4-FFF2-40B4-BE49-F238E27FC236}">
                <a16:creationId xmlns:a16="http://schemas.microsoft.com/office/drawing/2014/main" id="{3EB9F6D8-47DF-1F5B-55DF-071309C37FDE}"/>
              </a:ext>
            </a:extLst>
          </p:cNvPr>
          <p:cNvSpPr>
            <a:spLocks noGrp="1"/>
          </p:cNvSpPr>
          <p:nvPr>
            <p:ph type="body" sz="quarter" idx="21" hasCustomPrompt="1"/>
          </p:nvPr>
        </p:nvSpPr>
        <p:spPr>
          <a:xfrm>
            <a:off x="4359392" y="1766048"/>
            <a:ext cx="3486912" cy="443754"/>
          </a:xfrm>
          <a:prstGeom prst="rect">
            <a:avLst/>
          </a:prstGeom>
        </p:spPr>
        <p:txBody>
          <a:bodyPr lIns="0" tIns="0" rIns="0" bIns="0" anchor="b" anchorCtr="0"/>
          <a:lstStyle>
            <a:lvl1pPr marL="0" indent="0">
              <a:lnSpc>
                <a:spcPts val="3467"/>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31" name="Text Placeholder 6">
            <a:extLst>
              <a:ext uri="{FF2B5EF4-FFF2-40B4-BE49-F238E27FC236}">
                <a16:creationId xmlns:a16="http://schemas.microsoft.com/office/drawing/2014/main" id="{1B9F0F59-8C07-4391-070A-F127239E51B0}"/>
              </a:ext>
            </a:extLst>
          </p:cNvPr>
          <p:cNvSpPr>
            <a:spLocks noGrp="1"/>
          </p:cNvSpPr>
          <p:nvPr>
            <p:ph type="body" sz="quarter" idx="22" hasCustomPrompt="1"/>
          </p:nvPr>
        </p:nvSpPr>
        <p:spPr>
          <a:xfrm>
            <a:off x="8096015" y="1766048"/>
            <a:ext cx="3486912" cy="443754"/>
          </a:xfrm>
          <a:prstGeom prst="rect">
            <a:avLst/>
          </a:prstGeom>
        </p:spPr>
        <p:txBody>
          <a:bodyPr lIns="0" tIns="0" rIns="0" bIns="0" anchor="b" anchorCtr="0"/>
          <a:lstStyle>
            <a:lvl1pPr marL="0" indent="0">
              <a:lnSpc>
                <a:spcPts val="3467"/>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3" name="Title 1">
            <a:extLst>
              <a:ext uri="{FF2B5EF4-FFF2-40B4-BE49-F238E27FC236}">
                <a16:creationId xmlns:a16="http://schemas.microsoft.com/office/drawing/2014/main" id="{BE2AD77B-1466-B731-C28A-2731D668CCBE}"/>
              </a:ext>
            </a:extLst>
          </p:cNvPr>
          <p:cNvSpPr>
            <a:spLocks noGrp="1"/>
          </p:cNvSpPr>
          <p:nvPr>
            <p:ph type="ctrTitle" hasCustomPrompt="1"/>
          </p:nvPr>
        </p:nvSpPr>
        <p:spPr>
          <a:xfrm>
            <a:off x="63212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14" name="Text Placeholder 2">
            <a:extLst>
              <a:ext uri="{FF2B5EF4-FFF2-40B4-BE49-F238E27FC236}">
                <a16:creationId xmlns:a16="http://schemas.microsoft.com/office/drawing/2014/main" id="{D81B37B4-1168-CDEB-FB62-4B4E3C4E0ADA}"/>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296114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Two Column Icons">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6" name="Text Placeholder 2">
            <a:extLst>
              <a:ext uri="{FF2B5EF4-FFF2-40B4-BE49-F238E27FC236}">
                <a16:creationId xmlns:a16="http://schemas.microsoft.com/office/drawing/2014/main" id="{17EBF19C-49E3-D24F-8832-1A12184F6688}"/>
              </a:ext>
            </a:extLst>
          </p:cNvPr>
          <p:cNvSpPr>
            <a:spLocks noGrp="1"/>
          </p:cNvSpPr>
          <p:nvPr>
            <p:ph type="body" sz="quarter" idx="15" hasCustomPrompt="1"/>
          </p:nvPr>
        </p:nvSpPr>
        <p:spPr>
          <a:xfrm>
            <a:off x="623679" y="3668310"/>
            <a:ext cx="5178612" cy="131535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6" name="Text Placeholder 6">
            <a:extLst>
              <a:ext uri="{FF2B5EF4-FFF2-40B4-BE49-F238E27FC236}">
                <a16:creationId xmlns:a16="http://schemas.microsoft.com/office/drawing/2014/main" id="{3148D23F-4FB0-0283-D700-8A06DCABC281}"/>
              </a:ext>
            </a:extLst>
          </p:cNvPr>
          <p:cNvSpPr>
            <a:spLocks noGrp="1"/>
          </p:cNvSpPr>
          <p:nvPr>
            <p:ph type="body" sz="quarter" idx="25" hasCustomPrompt="1"/>
          </p:nvPr>
        </p:nvSpPr>
        <p:spPr>
          <a:xfrm>
            <a:off x="6390621" y="2938820"/>
            <a:ext cx="5178611"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7" name="Picture Placeholder 2">
            <a:extLst>
              <a:ext uri="{FF2B5EF4-FFF2-40B4-BE49-F238E27FC236}">
                <a16:creationId xmlns:a16="http://schemas.microsoft.com/office/drawing/2014/main" id="{C5C6BDEC-E33F-4C34-5403-6A238AB80D5E}"/>
              </a:ext>
            </a:extLst>
          </p:cNvPr>
          <p:cNvSpPr>
            <a:spLocks noGrp="1"/>
          </p:cNvSpPr>
          <p:nvPr>
            <p:ph type="pic" sz="quarter" idx="26" hasCustomPrompt="1"/>
          </p:nvPr>
        </p:nvSpPr>
        <p:spPr>
          <a:xfrm>
            <a:off x="6399978"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28" name="Text Placeholder 2">
            <a:extLst>
              <a:ext uri="{FF2B5EF4-FFF2-40B4-BE49-F238E27FC236}">
                <a16:creationId xmlns:a16="http://schemas.microsoft.com/office/drawing/2014/main" id="{2136F578-A3CF-9005-0901-E724D7D5226F}"/>
              </a:ext>
            </a:extLst>
          </p:cNvPr>
          <p:cNvSpPr>
            <a:spLocks noGrp="1"/>
          </p:cNvSpPr>
          <p:nvPr>
            <p:ph type="body" sz="quarter" idx="27" hasCustomPrompt="1"/>
          </p:nvPr>
        </p:nvSpPr>
        <p:spPr>
          <a:xfrm>
            <a:off x="6399977" y="3668310"/>
            <a:ext cx="5178612" cy="131535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9" name="Text Placeholder 6">
            <a:extLst>
              <a:ext uri="{FF2B5EF4-FFF2-40B4-BE49-F238E27FC236}">
                <a16:creationId xmlns:a16="http://schemas.microsoft.com/office/drawing/2014/main" id="{ADFE46B3-A8B5-C645-B495-DA6D53180536}"/>
              </a:ext>
            </a:extLst>
          </p:cNvPr>
          <p:cNvSpPr>
            <a:spLocks noGrp="1"/>
          </p:cNvSpPr>
          <p:nvPr>
            <p:ph type="body" sz="quarter" idx="23" hasCustomPrompt="1"/>
          </p:nvPr>
        </p:nvSpPr>
        <p:spPr>
          <a:xfrm>
            <a:off x="621758" y="2938820"/>
            <a:ext cx="5178611"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0" name="Text Placeholder 2">
            <a:extLst>
              <a:ext uri="{FF2B5EF4-FFF2-40B4-BE49-F238E27FC236}">
                <a16:creationId xmlns:a16="http://schemas.microsoft.com/office/drawing/2014/main" id="{0D0EB105-4FE7-7E30-8C23-A63566AB41F9}"/>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6712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Three Column Icons">
    <p:spTree>
      <p:nvGrpSpPr>
        <p:cNvPr id="1" name=""/>
        <p:cNvGrpSpPr/>
        <p:nvPr/>
      </p:nvGrpSpPr>
      <p:grpSpPr>
        <a:xfrm>
          <a:off x="0" y="0"/>
          <a:ext cx="0" cy="0"/>
          <a:chOff x="0" y="0"/>
          <a:chExt cx="0" cy="0"/>
        </a:xfrm>
      </p:grpSpPr>
      <p:sp>
        <p:nvSpPr>
          <p:cNvPr id="17" name="Text Placeholder 6">
            <a:extLst>
              <a:ext uri="{FF2B5EF4-FFF2-40B4-BE49-F238E27FC236}">
                <a16:creationId xmlns:a16="http://schemas.microsoft.com/office/drawing/2014/main" id="{96CA1346-1D62-4F41-BA11-B3EEBA6B5192}"/>
              </a:ext>
            </a:extLst>
          </p:cNvPr>
          <p:cNvSpPr>
            <a:spLocks noGrp="1"/>
          </p:cNvSpPr>
          <p:nvPr>
            <p:ph type="body" sz="quarter" idx="20" hasCustomPrompt="1"/>
          </p:nvPr>
        </p:nvSpPr>
        <p:spPr>
          <a:xfrm>
            <a:off x="4340226"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tx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8" name="Text Placeholder 6">
            <a:extLst>
              <a:ext uri="{FF2B5EF4-FFF2-40B4-BE49-F238E27FC236}">
                <a16:creationId xmlns:a16="http://schemas.microsoft.com/office/drawing/2014/main" id="{53E5B521-5917-164E-BF18-105160A01CA5}"/>
              </a:ext>
            </a:extLst>
          </p:cNvPr>
          <p:cNvSpPr>
            <a:spLocks noGrp="1"/>
          </p:cNvSpPr>
          <p:nvPr>
            <p:ph type="body" sz="quarter" idx="22" hasCustomPrompt="1"/>
          </p:nvPr>
        </p:nvSpPr>
        <p:spPr>
          <a:xfrm>
            <a:off x="8076847"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tx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9" name="Text Placeholder 6">
            <a:extLst>
              <a:ext uri="{FF2B5EF4-FFF2-40B4-BE49-F238E27FC236}">
                <a16:creationId xmlns:a16="http://schemas.microsoft.com/office/drawing/2014/main" id="{0721738F-FD2D-4146-A62E-4ECD6E8AF6FC}"/>
              </a:ext>
            </a:extLst>
          </p:cNvPr>
          <p:cNvSpPr>
            <a:spLocks noGrp="1"/>
          </p:cNvSpPr>
          <p:nvPr>
            <p:ph type="body" sz="quarter" idx="23" hasCustomPrompt="1"/>
          </p:nvPr>
        </p:nvSpPr>
        <p:spPr>
          <a:xfrm>
            <a:off x="622771"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tx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0" name="Picture Placeholder 2">
            <a:extLst>
              <a:ext uri="{FF2B5EF4-FFF2-40B4-BE49-F238E27FC236}">
                <a16:creationId xmlns:a16="http://schemas.microsoft.com/office/drawing/2014/main" id="{8143D29F-44CB-0E44-8852-5377E5E8F518}"/>
              </a:ext>
            </a:extLst>
          </p:cNvPr>
          <p:cNvSpPr>
            <a:spLocks noGrp="1"/>
          </p:cNvSpPr>
          <p:nvPr>
            <p:ph type="pic" sz="quarter" idx="10" hasCustomPrompt="1"/>
          </p:nvPr>
        </p:nvSpPr>
        <p:spPr>
          <a:xfrm>
            <a:off x="4359394"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22" name="Picture Placeholder 2">
            <a:extLst>
              <a:ext uri="{FF2B5EF4-FFF2-40B4-BE49-F238E27FC236}">
                <a16:creationId xmlns:a16="http://schemas.microsoft.com/office/drawing/2014/main" id="{EE6224FA-C881-7942-88CA-85C557540C4C}"/>
              </a:ext>
            </a:extLst>
          </p:cNvPr>
          <p:cNvSpPr>
            <a:spLocks noGrp="1"/>
          </p:cNvSpPr>
          <p:nvPr>
            <p:ph type="pic" sz="quarter" idx="25" hasCustomPrompt="1"/>
          </p:nvPr>
        </p:nvSpPr>
        <p:spPr>
          <a:xfrm>
            <a:off x="8086661"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6" name="Text Placeholder 2">
            <a:extLst>
              <a:ext uri="{FF2B5EF4-FFF2-40B4-BE49-F238E27FC236}">
                <a16:creationId xmlns:a16="http://schemas.microsoft.com/office/drawing/2014/main" id="{17EBF19C-49E3-D24F-8832-1A12184F6688}"/>
              </a:ext>
            </a:extLst>
          </p:cNvPr>
          <p:cNvSpPr>
            <a:spLocks noGrp="1"/>
          </p:cNvSpPr>
          <p:nvPr>
            <p:ph type="body" sz="quarter" idx="15" hasCustomPrompt="1"/>
          </p:nvPr>
        </p:nvSpPr>
        <p:spPr>
          <a:xfrm>
            <a:off x="632125"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3" name="Text Placeholder 2">
            <a:extLst>
              <a:ext uri="{FF2B5EF4-FFF2-40B4-BE49-F238E27FC236}">
                <a16:creationId xmlns:a16="http://schemas.microsoft.com/office/drawing/2014/main" id="{A1125D49-7617-524D-93FF-568220A243A4}"/>
              </a:ext>
            </a:extLst>
          </p:cNvPr>
          <p:cNvSpPr>
            <a:spLocks noGrp="1"/>
          </p:cNvSpPr>
          <p:nvPr>
            <p:ph type="body" sz="quarter" idx="29" hasCustomPrompt="1"/>
          </p:nvPr>
        </p:nvSpPr>
        <p:spPr>
          <a:xfrm>
            <a:off x="4350253"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4" name="Text Placeholder 2">
            <a:extLst>
              <a:ext uri="{FF2B5EF4-FFF2-40B4-BE49-F238E27FC236}">
                <a16:creationId xmlns:a16="http://schemas.microsoft.com/office/drawing/2014/main" id="{32FC023A-9146-A042-BD74-7CC8EF53A068}"/>
              </a:ext>
            </a:extLst>
          </p:cNvPr>
          <p:cNvSpPr>
            <a:spLocks noGrp="1"/>
          </p:cNvSpPr>
          <p:nvPr>
            <p:ph type="body" sz="quarter" idx="30" hasCustomPrompt="1"/>
          </p:nvPr>
        </p:nvSpPr>
        <p:spPr>
          <a:xfrm>
            <a:off x="8102968"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3" name="Text Placeholder 2">
            <a:extLst>
              <a:ext uri="{FF2B5EF4-FFF2-40B4-BE49-F238E27FC236}">
                <a16:creationId xmlns:a16="http://schemas.microsoft.com/office/drawing/2014/main" id="{3B88B2C6-7B71-2E10-C2D7-2073ED166CFF}"/>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3821069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83067-9E75-FFDB-41BE-DC8F908AF3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4301A9-3E2B-FAE7-8972-005C6C3A66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DCB9B2-8C59-98EE-FB7B-6B33D9952F62}"/>
              </a:ext>
            </a:extLst>
          </p:cNvPr>
          <p:cNvSpPr>
            <a:spLocks noGrp="1"/>
          </p:cNvSpPr>
          <p:nvPr>
            <p:ph type="dt" sz="half" idx="10"/>
          </p:nvPr>
        </p:nvSpPr>
        <p:spPr/>
        <p:txBody>
          <a:bodyPr/>
          <a:lstStyle/>
          <a:p>
            <a:fld id="{8BE7E3AA-2DE3-4E18-87AE-3F728F7006B3}" type="datetimeFigureOut">
              <a:rPr lang="en-US" smtClean="0"/>
              <a:t>1/3/2024</a:t>
            </a:fld>
            <a:endParaRPr lang="en-US"/>
          </a:p>
        </p:txBody>
      </p:sp>
      <p:sp>
        <p:nvSpPr>
          <p:cNvPr id="5" name="Footer Placeholder 4">
            <a:extLst>
              <a:ext uri="{FF2B5EF4-FFF2-40B4-BE49-F238E27FC236}">
                <a16:creationId xmlns:a16="http://schemas.microsoft.com/office/drawing/2014/main" id="{E0B15EB6-D200-5D10-AB9D-04E8E8E61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3DFB8-F6A5-6B0C-B256-0DB12AFACD1E}"/>
              </a:ext>
            </a:extLst>
          </p:cNvPr>
          <p:cNvSpPr>
            <a:spLocks noGrp="1"/>
          </p:cNvSpPr>
          <p:nvPr>
            <p:ph type="sldNum" sz="quarter" idx="12"/>
          </p:nvPr>
        </p:nvSpPr>
        <p:spPr/>
        <p:txBody>
          <a:bodyPr/>
          <a:lstStyle/>
          <a:p>
            <a:fld id="{A163EB34-3465-4CC2-9BE3-24BBF9178134}" type="slidenum">
              <a:rPr lang="en-US" smtClean="0"/>
              <a:t>‹#›</a:t>
            </a:fld>
            <a:endParaRPr lang="en-US"/>
          </a:p>
        </p:txBody>
      </p:sp>
    </p:spTree>
    <p:extLst>
      <p:ext uri="{BB962C8B-B14F-4D97-AF65-F5344CB8AC3E}">
        <p14:creationId xmlns:p14="http://schemas.microsoft.com/office/powerpoint/2010/main" val="1279557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ky Text Three Column Icons">
    <p:bg>
      <p:bgPr>
        <a:solidFill>
          <a:schemeClr val="accent1"/>
        </a:solidFill>
        <a:effectLst/>
      </p:bgPr>
    </p:bg>
    <p:spTree>
      <p:nvGrpSpPr>
        <p:cNvPr id="1" name=""/>
        <p:cNvGrpSpPr/>
        <p:nvPr/>
      </p:nvGrpSpPr>
      <p:grpSpPr>
        <a:xfrm>
          <a:off x="0" y="0"/>
          <a:ext cx="0" cy="0"/>
          <a:chOff x="0" y="0"/>
          <a:chExt cx="0" cy="0"/>
        </a:xfrm>
      </p:grpSpPr>
      <p:sp>
        <p:nvSpPr>
          <p:cNvPr id="17" name="Text Placeholder 6">
            <a:extLst>
              <a:ext uri="{FF2B5EF4-FFF2-40B4-BE49-F238E27FC236}">
                <a16:creationId xmlns:a16="http://schemas.microsoft.com/office/drawing/2014/main" id="{96CA1346-1D62-4F41-BA11-B3EEBA6B5192}"/>
              </a:ext>
            </a:extLst>
          </p:cNvPr>
          <p:cNvSpPr>
            <a:spLocks noGrp="1"/>
          </p:cNvSpPr>
          <p:nvPr>
            <p:ph type="body" sz="quarter" idx="20" hasCustomPrompt="1"/>
          </p:nvPr>
        </p:nvSpPr>
        <p:spPr>
          <a:xfrm>
            <a:off x="4340226"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8" name="Text Placeholder 6">
            <a:extLst>
              <a:ext uri="{FF2B5EF4-FFF2-40B4-BE49-F238E27FC236}">
                <a16:creationId xmlns:a16="http://schemas.microsoft.com/office/drawing/2014/main" id="{53E5B521-5917-164E-BF18-105160A01CA5}"/>
              </a:ext>
            </a:extLst>
          </p:cNvPr>
          <p:cNvSpPr>
            <a:spLocks noGrp="1"/>
          </p:cNvSpPr>
          <p:nvPr>
            <p:ph type="body" sz="quarter" idx="22" hasCustomPrompt="1"/>
          </p:nvPr>
        </p:nvSpPr>
        <p:spPr>
          <a:xfrm>
            <a:off x="8076847"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9" name="Text Placeholder 6">
            <a:extLst>
              <a:ext uri="{FF2B5EF4-FFF2-40B4-BE49-F238E27FC236}">
                <a16:creationId xmlns:a16="http://schemas.microsoft.com/office/drawing/2014/main" id="{0721738F-FD2D-4146-A62E-4ECD6E8AF6FC}"/>
              </a:ext>
            </a:extLst>
          </p:cNvPr>
          <p:cNvSpPr>
            <a:spLocks noGrp="1"/>
          </p:cNvSpPr>
          <p:nvPr>
            <p:ph type="body" sz="quarter" idx="23" hasCustomPrompt="1"/>
          </p:nvPr>
        </p:nvSpPr>
        <p:spPr>
          <a:xfrm>
            <a:off x="622771"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0" name="Picture Placeholder 2">
            <a:extLst>
              <a:ext uri="{FF2B5EF4-FFF2-40B4-BE49-F238E27FC236}">
                <a16:creationId xmlns:a16="http://schemas.microsoft.com/office/drawing/2014/main" id="{8143D29F-44CB-0E44-8852-5377E5E8F518}"/>
              </a:ext>
            </a:extLst>
          </p:cNvPr>
          <p:cNvSpPr>
            <a:spLocks noGrp="1"/>
          </p:cNvSpPr>
          <p:nvPr>
            <p:ph type="pic" sz="quarter" idx="10" hasCustomPrompt="1"/>
          </p:nvPr>
        </p:nvSpPr>
        <p:spPr>
          <a:xfrm>
            <a:off x="4359394" y="1607671"/>
            <a:ext cx="1024772" cy="957729"/>
          </a:xfrm>
          <a:prstGeom prst="rect">
            <a:avLst/>
          </a:prstGeom>
          <a:noFill/>
        </p:spPr>
        <p:txBody>
          <a:bodyPr vert="horz" lIns="91420" tIns="45710" rIns="91420" bIns="45710" anchor="ctr"/>
          <a:lstStyle>
            <a:lvl1pPr marL="0" indent="0" algn="ctr">
              <a:buNone/>
              <a:defRPr sz="1333" b="0" i="0" baseline="0">
                <a:solidFill>
                  <a:schemeClr val="bg1"/>
                </a:solidFill>
                <a:latin typeface="CiscoSansTT ExtraLight" panose="020B0303020201020303" pitchFamily="34" charset="0"/>
                <a:cs typeface="CiscoSans ExtraLight"/>
              </a:defRPr>
            </a:lvl1pPr>
          </a:lstStyle>
          <a:p>
            <a:pPr lvl="0"/>
            <a:r>
              <a:rPr lang="en-US" noProof="0"/>
              <a:t>Click to add marketing icon</a:t>
            </a:r>
          </a:p>
        </p:txBody>
      </p:sp>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607671"/>
            <a:ext cx="1024772" cy="957729"/>
          </a:xfrm>
          <a:prstGeom prst="rect">
            <a:avLst/>
          </a:prstGeom>
          <a:noFill/>
        </p:spPr>
        <p:txBody>
          <a:bodyPr vert="horz" lIns="91420" tIns="45710" rIns="91420" bIns="45710" anchor="ctr"/>
          <a:lstStyle>
            <a:lvl1pPr marL="0" indent="0" algn="ctr">
              <a:buNone/>
              <a:defRPr sz="1333" b="0" i="0" baseline="0">
                <a:solidFill>
                  <a:schemeClr val="bg1"/>
                </a:solidFill>
                <a:latin typeface="CiscoSansTT ExtraLight" panose="020B0303020201020303" pitchFamily="34" charset="0"/>
                <a:cs typeface="CiscoSans ExtraLight"/>
              </a:defRPr>
            </a:lvl1pPr>
          </a:lstStyle>
          <a:p>
            <a:pPr lvl="0"/>
            <a:r>
              <a:rPr lang="en-US" noProof="0"/>
              <a:t>Click to add marketing icon</a:t>
            </a:r>
          </a:p>
        </p:txBody>
      </p:sp>
      <p:sp>
        <p:nvSpPr>
          <p:cNvPr id="22" name="Picture Placeholder 2">
            <a:extLst>
              <a:ext uri="{FF2B5EF4-FFF2-40B4-BE49-F238E27FC236}">
                <a16:creationId xmlns:a16="http://schemas.microsoft.com/office/drawing/2014/main" id="{EE6224FA-C881-7942-88CA-85C557540C4C}"/>
              </a:ext>
            </a:extLst>
          </p:cNvPr>
          <p:cNvSpPr>
            <a:spLocks noGrp="1"/>
          </p:cNvSpPr>
          <p:nvPr>
            <p:ph type="pic" sz="quarter" idx="25" hasCustomPrompt="1"/>
          </p:nvPr>
        </p:nvSpPr>
        <p:spPr>
          <a:xfrm>
            <a:off x="8086661" y="1607671"/>
            <a:ext cx="1024772" cy="957729"/>
          </a:xfrm>
          <a:prstGeom prst="rect">
            <a:avLst/>
          </a:prstGeom>
          <a:noFill/>
        </p:spPr>
        <p:txBody>
          <a:bodyPr vert="horz" lIns="91420" tIns="45710" rIns="91420" bIns="45710" anchor="ctr"/>
          <a:lstStyle>
            <a:lvl1pPr marL="0" indent="0" algn="ctr">
              <a:buNone/>
              <a:defRPr sz="1333" b="0" i="0" baseline="0">
                <a:solidFill>
                  <a:schemeClr val="bg1"/>
                </a:solidFill>
                <a:latin typeface="CiscoSansTT ExtraLight" panose="020B0303020201020303" pitchFamily="34" charset="0"/>
                <a:cs typeface="CiscoSans ExtraLight"/>
              </a:defRPr>
            </a:lvl1pPr>
          </a:lstStyle>
          <a:p>
            <a:pPr lvl="0"/>
            <a:r>
              <a:rPr lang="en-US" noProof="0"/>
              <a:t>Click to add marketing icon</a:t>
            </a:r>
          </a:p>
        </p:txBody>
      </p:sp>
      <p:sp>
        <p:nvSpPr>
          <p:cNvPr id="16" name="Text Placeholder 2">
            <a:extLst>
              <a:ext uri="{FF2B5EF4-FFF2-40B4-BE49-F238E27FC236}">
                <a16:creationId xmlns:a16="http://schemas.microsoft.com/office/drawing/2014/main" id="{17EBF19C-49E3-D24F-8832-1A12184F6688}"/>
              </a:ext>
            </a:extLst>
          </p:cNvPr>
          <p:cNvSpPr>
            <a:spLocks noGrp="1"/>
          </p:cNvSpPr>
          <p:nvPr>
            <p:ph type="body" sz="quarter" idx="15" hasCustomPrompt="1"/>
          </p:nvPr>
        </p:nvSpPr>
        <p:spPr>
          <a:xfrm>
            <a:off x="632125"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3" name="Text Placeholder 2">
            <a:extLst>
              <a:ext uri="{FF2B5EF4-FFF2-40B4-BE49-F238E27FC236}">
                <a16:creationId xmlns:a16="http://schemas.microsoft.com/office/drawing/2014/main" id="{A1125D49-7617-524D-93FF-568220A243A4}"/>
              </a:ext>
            </a:extLst>
          </p:cNvPr>
          <p:cNvSpPr>
            <a:spLocks noGrp="1"/>
          </p:cNvSpPr>
          <p:nvPr>
            <p:ph type="body" sz="quarter" idx="29" hasCustomPrompt="1"/>
          </p:nvPr>
        </p:nvSpPr>
        <p:spPr>
          <a:xfrm>
            <a:off x="4350253"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4" name="Text Placeholder 2">
            <a:extLst>
              <a:ext uri="{FF2B5EF4-FFF2-40B4-BE49-F238E27FC236}">
                <a16:creationId xmlns:a16="http://schemas.microsoft.com/office/drawing/2014/main" id="{32FC023A-9146-A042-BD74-7CC8EF53A068}"/>
              </a:ext>
            </a:extLst>
          </p:cNvPr>
          <p:cNvSpPr>
            <a:spLocks noGrp="1"/>
          </p:cNvSpPr>
          <p:nvPr>
            <p:ph type="body" sz="quarter" idx="30" hasCustomPrompt="1"/>
          </p:nvPr>
        </p:nvSpPr>
        <p:spPr>
          <a:xfrm>
            <a:off x="8102968"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3" name="Text Placeholder 2">
            <a:extLst>
              <a:ext uri="{FF2B5EF4-FFF2-40B4-BE49-F238E27FC236}">
                <a16:creationId xmlns:a16="http://schemas.microsoft.com/office/drawing/2014/main" id="{3B88B2C6-7B71-2E10-C2D7-2073ED166CFF}"/>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85112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ing and title">
    <p:bg>
      <p:bgPr>
        <a:solidFill>
          <a:schemeClr val="bg2"/>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0C30067D-BDB2-4ED3-9FF2-9A7F7110FF90}"/>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8" name="Text Placeholder 6">
            <a:extLst>
              <a:ext uri="{FF2B5EF4-FFF2-40B4-BE49-F238E27FC236}">
                <a16:creationId xmlns:a16="http://schemas.microsoft.com/office/drawing/2014/main" id="{1878F7B9-C122-B8FB-05FB-508A64772A99}"/>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1552370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ullet List">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7E84602F-A2F5-0AB3-EDDA-2F6FBCDFA885}"/>
              </a:ext>
            </a:extLst>
          </p:cNvPr>
          <p:cNvSpPr>
            <a:spLocks noGrp="1"/>
          </p:cNvSpPr>
          <p:nvPr>
            <p:ph type="body" sz="quarter" idx="10" hasCustomPrompt="1"/>
          </p:nvPr>
        </p:nvSpPr>
        <p:spPr>
          <a:xfrm>
            <a:off x="632818" y="1602317"/>
            <a:ext cx="11088236" cy="4519083"/>
          </a:xfrm>
          <a:prstGeom prst="rect">
            <a:avLst/>
          </a:prstGeom>
        </p:spPr>
        <p:txBody>
          <a:bodyPr lIns="91420" tIns="45710" rIns="91420" bIns="45710">
            <a:noAutofit/>
          </a:bodyPr>
          <a:lstStyle>
            <a:lvl1pPr marL="304798" indent="-228598">
              <a:lnSpc>
                <a:spcPct val="95000"/>
              </a:lnSpc>
              <a:spcBef>
                <a:spcPts val="1480"/>
              </a:spcBef>
              <a:buClr>
                <a:schemeClr val="bg1"/>
              </a:buClr>
              <a:buSzPct val="80000"/>
              <a:buFont typeface="Arial"/>
              <a:buChar char="•"/>
              <a:defRPr sz="2400" b="0" i="0">
                <a:solidFill>
                  <a:schemeClr val="tx1"/>
                </a:solidFill>
                <a:latin typeface="+mn-lt"/>
                <a:ea typeface="CiscoSansTT Thin" charset="0"/>
                <a:cs typeface="CiscoSansTT Thin" charset="0"/>
              </a:defRPr>
            </a:lvl1pPr>
            <a:lvl2pPr marL="609595" indent="-220132">
              <a:lnSpc>
                <a:spcPct val="95000"/>
              </a:lnSpc>
              <a:spcBef>
                <a:spcPts val="600"/>
              </a:spcBef>
              <a:buClr>
                <a:schemeClr val="bg1"/>
              </a:buClr>
              <a:buSzPct val="80000"/>
              <a:buFont typeface="Arial"/>
              <a:buChar char="•"/>
              <a:defRPr sz="1867" b="0" i="0">
                <a:solidFill>
                  <a:schemeClr val="tx1"/>
                </a:solidFill>
                <a:latin typeface="+mn-lt"/>
                <a:ea typeface="CiscoSansTT Thin" charset="0"/>
                <a:cs typeface="CiscoSansTT Thin" charset="0"/>
              </a:defRPr>
            </a:lvl2pPr>
            <a:lvl3pPr marL="914392" indent="-146050">
              <a:buClr>
                <a:schemeClr val="bg1"/>
              </a:buClr>
              <a:buSzPct val="80000"/>
              <a:buFont typeface="Arial"/>
              <a:buChar char="•"/>
              <a:defRPr sz="1600" b="0" i="0">
                <a:solidFill>
                  <a:schemeClr val="tx1"/>
                </a:solidFill>
                <a:latin typeface="CiscoSansTT" panose="020B0503020201020303" pitchFamily="34" charset="0"/>
                <a:ea typeface="CiscoSansTT" panose="020B0503020201020303" pitchFamily="34" charset="0"/>
                <a:cs typeface="CiscoSansTT" panose="020B0503020201020303" pitchFamily="34" charset="0"/>
              </a:defRPr>
            </a:lvl3pPr>
            <a:lvl4pPr marL="1214703" indent="-228552">
              <a:buClr>
                <a:schemeClr val="bg1"/>
              </a:buClr>
              <a:buSzPct val="80000"/>
              <a:buFont typeface="Arial"/>
              <a:buChar char="•"/>
              <a:defRPr sz="1333" b="0" i="0">
                <a:solidFill>
                  <a:schemeClr val="tx1"/>
                </a:solidFill>
                <a:latin typeface="CiscoSansTT Medium" panose="020B0503020201020303" pitchFamily="34" charset="0"/>
                <a:ea typeface="CiscoSansTT Medium" panose="020B0503020201020303" pitchFamily="34" charset="0"/>
                <a:cs typeface="CiscoSansTT Medium" panose="020B0503020201020303" pitchFamily="34" charset="0"/>
              </a:defRPr>
            </a:lvl4pPr>
            <a:lvl5pPr marL="1443255" indent="-224318">
              <a:buClr>
                <a:schemeClr val="bg2"/>
              </a:buClr>
              <a:buSzPct val="80000"/>
              <a:buFont typeface="Arial"/>
              <a:buChar char="•"/>
              <a:defRPr sz="1333" b="0" i="0">
                <a:solidFill>
                  <a:schemeClr val="bg2"/>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p:txBody>
      </p:sp>
      <p:sp>
        <p:nvSpPr>
          <p:cNvPr id="8" name="Text Placeholder 2">
            <a:extLst>
              <a:ext uri="{FF2B5EF4-FFF2-40B4-BE49-F238E27FC236}">
                <a16:creationId xmlns:a16="http://schemas.microsoft.com/office/drawing/2014/main" id="{59A4C47A-6966-3B09-BD1C-38665845F9B1}"/>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0" name="Text Placeholder 6">
            <a:extLst>
              <a:ext uri="{FF2B5EF4-FFF2-40B4-BE49-F238E27FC236}">
                <a16:creationId xmlns:a16="http://schemas.microsoft.com/office/drawing/2014/main" id="{1FCB4DFA-B41D-91DA-5108-E390AFFDD535}"/>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270039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11">
            <a:extLst>
              <a:ext uri="{FF2B5EF4-FFF2-40B4-BE49-F238E27FC236}">
                <a16:creationId xmlns:a16="http://schemas.microsoft.com/office/drawing/2014/main" id="{C83B223E-030E-74D0-B6FA-BEC3DA7BD3FA}"/>
              </a:ext>
            </a:extLst>
          </p:cNvPr>
          <p:cNvSpPr>
            <a:spLocks noGrp="1"/>
          </p:cNvSpPr>
          <p:nvPr>
            <p:ph type="tbl" sz="quarter" idx="12"/>
          </p:nvPr>
        </p:nvSpPr>
        <p:spPr>
          <a:xfrm>
            <a:off x="621102" y="1602317"/>
            <a:ext cx="10974395" cy="3739704"/>
          </a:xfrm>
          <a:prstGeom prst="rect">
            <a:avLst/>
          </a:prstGeom>
        </p:spPr>
        <p:txBody>
          <a:bodyPr lIns="91420" tIns="45710" rIns="91420" bIns="45710">
            <a:noAutofit/>
          </a:bodyPr>
          <a:lstStyle>
            <a:lvl1pPr marL="0" indent="0" algn="ctr">
              <a:buNone/>
              <a:defRPr sz="2667" baseline="0">
                <a:solidFill>
                  <a:schemeClr val="tx1"/>
                </a:solidFill>
                <a:latin typeface="+mn-lt"/>
              </a:defRPr>
            </a:lvl1pPr>
          </a:lstStyle>
          <a:p>
            <a:pPr lvl="0"/>
            <a:r>
              <a:rPr lang="en-US" noProof="0"/>
              <a:t>Click icon to add table</a:t>
            </a:r>
            <a:endParaRPr lang="en-GB" noProof="0"/>
          </a:p>
        </p:txBody>
      </p:sp>
      <p:sp>
        <p:nvSpPr>
          <p:cNvPr id="11" name="Text Placeholder 2">
            <a:extLst>
              <a:ext uri="{FF2B5EF4-FFF2-40B4-BE49-F238E27FC236}">
                <a16:creationId xmlns:a16="http://schemas.microsoft.com/office/drawing/2014/main" id="{89B8D9E7-EAC8-4A5C-4139-BA396711F078}"/>
              </a:ext>
            </a:extLst>
          </p:cNvPr>
          <p:cNvSpPr>
            <a:spLocks noGrp="1"/>
          </p:cNvSpPr>
          <p:nvPr>
            <p:ph type="body" sz="quarter" idx="16" hasCustomPrompt="1"/>
          </p:nvPr>
        </p:nvSpPr>
        <p:spPr>
          <a:xfrm>
            <a:off x="632125" y="5586424"/>
            <a:ext cx="5463875" cy="249933"/>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Table caption goes here</a:t>
            </a:r>
          </a:p>
        </p:txBody>
      </p:sp>
      <p:sp>
        <p:nvSpPr>
          <p:cNvPr id="7" name="Text Placeholder 2">
            <a:extLst>
              <a:ext uri="{FF2B5EF4-FFF2-40B4-BE49-F238E27FC236}">
                <a16:creationId xmlns:a16="http://schemas.microsoft.com/office/drawing/2014/main" id="{DD6F855F-C6CE-B2F9-57E7-33E8ABD1C6C3}"/>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8" name="Text Placeholder 6">
            <a:extLst>
              <a:ext uri="{FF2B5EF4-FFF2-40B4-BE49-F238E27FC236}">
                <a16:creationId xmlns:a16="http://schemas.microsoft.com/office/drawing/2014/main" id="{AABDEAAE-DE1D-CF0D-8281-B39078C1DE9D}"/>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1774312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48CE7DB6-039C-AC58-5C90-9B19A4AA26C7}"/>
              </a:ext>
            </a:extLst>
          </p:cNvPr>
          <p:cNvSpPr>
            <a:spLocks noGrp="1"/>
          </p:cNvSpPr>
          <p:nvPr>
            <p:ph type="body" sz="quarter" idx="16" hasCustomPrompt="1"/>
          </p:nvPr>
        </p:nvSpPr>
        <p:spPr>
          <a:xfrm>
            <a:off x="632125" y="5586424"/>
            <a:ext cx="5463875" cy="249933"/>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Table caption goes here</a:t>
            </a:r>
          </a:p>
        </p:txBody>
      </p:sp>
      <p:sp>
        <p:nvSpPr>
          <p:cNvPr id="14" name="Chart Placeholder 2">
            <a:extLst>
              <a:ext uri="{FF2B5EF4-FFF2-40B4-BE49-F238E27FC236}">
                <a16:creationId xmlns:a16="http://schemas.microsoft.com/office/drawing/2014/main" id="{BD75F8AD-CDF4-CE28-1C24-08F6FA9598D3}"/>
              </a:ext>
            </a:extLst>
          </p:cNvPr>
          <p:cNvSpPr>
            <a:spLocks noGrp="1"/>
          </p:cNvSpPr>
          <p:nvPr>
            <p:ph type="chart" sz="quarter" idx="10"/>
          </p:nvPr>
        </p:nvSpPr>
        <p:spPr>
          <a:xfrm>
            <a:off x="632125" y="1602319"/>
            <a:ext cx="10960608" cy="3744383"/>
          </a:xfrm>
          <a:prstGeom prst="rect">
            <a:avLst/>
          </a:prstGeom>
        </p:spPr>
        <p:txBody>
          <a:bodyPr vert="horz" lIns="91420" tIns="45710" rIns="91420" bIns="45710">
            <a:noAutofit/>
          </a:bodyPr>
          <a:lstStyle>
            <a:lvl1pPr marL="0" indent="0" algn="ctr">
              <a:buNone/>
              <a:defRPr sz="2667" b="0" i="0">
                <a:solidFill>
                  <a:schemeClr val="tx1"/>
                </a:solidFill>
                <a:latin typeface="+mn-lt"/>
                <a:cs typeface="CiscoSans ExtraLight"/>
              </a:defRPr>
            </a:lvl1pPr>
          </a:lstStyle>
          <a:p>
            <a:pPr lvl="0"/>
            <a:r>
              <a:rPr lang="en-US" noProof="0"/>
              <a:t>Click icon to add chart</a:t>
            </a:r>
          </a:p>
        </p:txBody>
      </p:sp>
      <p:sp>
        <p:nvSpPr>
          <p:cNvPr id="9" name="Text Placeholder 2">
            <a:extLst>
              <a:ext uri="{FF2B5EF4-FFF2-40B4-BE49-F238E27FC236}">
                <a16:creationId xmlns:a16="http://schemas.microsoft.com/office/drawing/2014/main" id="{705B1628-7130-AF0C-17E8-DBDAD7001336}"/>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0" name="Text Placeholder 6">
            <a:extLst>
              <a:ext uri="{FF2B5EF4-FFF2-40B4-BE49-F238E27FC236}">
                <a16:creationId xmlns:a16="http://schemas.microsoft.com/office/drawing/2014/main" id="{A7267393-CC82-21AE-BF48-82206C9952EE}"/>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3356734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Multi">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CE6D804B-991F-15D0-1B5C-852F088F2293}"/>
              </a:ext>
            </a:extLst>
          </p:cNvPr>
          <p:cNvSpPr>
            <a:spLocks noGrp="1"/>
          </p:cNvSpPr>
          <p:nvPr>
            <p:ph type="body" sz="quarter" idx="16" hasCustomPrompt="1"/>
          </p:nvPr>
        </p:nvSpPr>
        <p:spPr>
          <a:xfrm>
            <a:off x="632125" y="5586424"/>
            <a:ext cx="5463875" cy="249933"/>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Table caption goes here</a:t>
            </a:r>
          </a:p>
        </p:txBody>
      </p:sp>
      <p:sp>
        <p:nvSpPr>
          <p:cNvPr id="12" name="Content Placeholder 2">
            <a:extLst>
              <a:ext uri="{FF2B5EF4-FFF2-40B4-BE49-F238E27FC236}">
                <a16:creationId xmlns:a16="http://schemas.microsoft.com/office/drawing/2014/main" id="{5E762CBB-3A34-48C3-DD45-61F4F2FD11D1}"/>
              </a:ext>
            </a:extLst>
          </p:cNvPr>
          <p:cNvSpPr>
            <a:spLocks noGrp="1"/>
          </p:cNvSpPr>
          <p:nvPr>
            <p:ph idx="1"/>
          </p:nvPr>
        </p:nvSpPr>
        <p:spPr>
          <a:xfrm>
            <a:off x="632884" y="1602317"/>
            <a:ext cx="10961511" cy="3739704"/>
          </a:xfrm>
          <a:prstGeom prst="rect">
            <a:avLst/>
          </a:prstGeom>
        </p:spPr>
        <p:txBody>
          <a:bodyPr lIns="91420" tIns="45710" rIns="91420" bIns="45710">
            <a:noAutofit/>
          </a:bodyPr>
          <a:lstStyle>
            <a:lvl1pPr marL="380917" marR="0" indent="-380917" algn="ctr" defTabSz="609469" rtl="0" eaLnBrk="1" fontAlgn="auto" latinLnBrk="0" hangingPunct="1">
              <a:lnSpc>
                <a:spcPct val="100000"/>
              </a:lnSpc>
              <a:spcBef>
                <a:spcPct val="20000"/>
              </a:spcBef>
              <a:spcAft>
                <a:spcPts val="0"/>
              </a:spcAft>
              <a:buClrTx/>
              <a:buSzTx/>
              <a:buFont typeface="Arial"/>
              <a:buNone/>
              <a:tabLst/>
              <a:defRPr sz="2667" b="0" i="0" baseline="0">
                <a:solidFill>
                  <a:schemeClr val="tx1"/>
                </a:solidFill>
                <a:latin typeface="+mn-lt"/>
                <a:cs typeface="CiscoSans ExtraLight"/>
              </a:defRPr>
            </a:lvl1pPr>
          </a:lstStyle>
          <a:p>
            <a:pPr lvl="0"/>
            <a:r>
              <a:rPr lang="en-US"/>
              <a:t>Click to edit Master text styles</a:t>
            </a:r>
          </a:p>
        </p:txBody>
      </p:sp>
      <p:sp>
        <p:nvSpPr>
          <p:cNvPr id="7" name="Text Placeholder 2">
            <a:extLst>
              <a:ext uri="{FF2B5EF4-FFF2-40B4-BE49-F238E27FC236}">
                <a16:creationId xmlns:a16="http://schemas.microsoft.com/office/drawing/2014/main" id="{014E7A9D-AA27-1BDE-DF75-A66B1A4E967A}"/>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8" name="Text Placeholder 6">
            <a:extLst>
              <a:ext uri="{FF2B5EF4-FFF2-40B4-BE49-F238E27FC236}">
                <a16:creationId xmlns:a16="http://schemas.microsoft.com/office/drawing/2014/main" id="{8DB9C6A2-1768-FE67-38C1-DAE221A3B73A}"/>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1162045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lf Page Text">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22ACBA-6A0D-C74B-AFCB-38D9D94CE143}"/>
              </a:ext>
            </a:extLst>
          </p:cNvPr>
          <p:cNvSpPr/>
          <p:nvPr/>
        </p:nvSpPr>
        <p:spPr>
          <a:xfrm>
            <a:off x="6104471"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latin typeface="CiscoSansTT ExtraLight" panose="020B0303020201020303" pitchFamily="34" charset="0"/>
            </a:endParaRPr>
          </a:p>
        </p:txBody>
      </p:sp>
      <p:sp>
        <p:nvSpPr>
          <p:cNvPr id="7" name="Title 1">
            <a:extLst>
              <a:ext uri="{FF2B5EF4-FFF2-40B4-BE49-F238E27FC236}">
                <a16:creationId xmlns:a16="http://schemas.microsoft.com/office/drawing/2014/main" id="{EB0442CC-18E0-97B7-E62C-0397FB025279}"/>
              </a:ext>
            </a:extLst>
          </p:cNvPr>
          <p:cNvSpPr>
            <a:spLocks noGrp="1"/>
          </p:cNvSpPr>
          <p:nvPr>
            <p:ph type="ctrTitle" hasCustomPrompt="1"/>
          </p:nvPr>
        </p:nvSpPr>
        <p:spPr>
          <a:xfrm>
            <a:off x="627425" y="1766047"/>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9" name="Text Placeholder 2">
            <a:extLst>
              <a:ext uri="{FF2B5EF4-FFF2-40B4-BE49-F238E27FC236}">
                <a16:creationId xmlns:a16="http://schemas.microsoft.com/office/drawing/2014/main" id="{5F030301-E75F-E7BE-D423-283E76983DD5}"/>
              </a:ext>
            </a:extLst>
          </p:cNvPr>
          <p:cNvSpPr>
            <a:spLocks noGrp="1"/>
          </p:cNvSpPr>
          <p:nvPr>
            <p:ph type="body" sz="quarter" idx="16" hasCustomPrompt="1"/>
          </p:nvPr>
        </p:nvSpPr>
        <p:spPr>
          <a:xfrm>
            <a:off x="627425" y="2421515"/>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Text Placeholder 2">
            <a:extLst>
              <a:ext uri="{FF2B5EF4-FFF2-40B4-BE49-F238E27FC236}">
                <a16:creationId xmlns:a16="http://schemas.microsoft.com/office/drawing/2014/main" id="{9CFD8466-F4CC-C5A0-9C5C-BABB06B9214C}"/>
              </a:ext>
            </a:extLst>
          </p:cNvPr>
          <p:cNvSpPr>
            <a:spLocks noGrp="1"/>
          </p:cNvSpPr>
          <p:nvPr>
            <p:ph type="body" sz="quarter" idx="15" hasCustomPrompt="1"/>
          </p:nvPr>
        </p:nvSpPr>
        <p:spPr>
          <a:xfrm>
            <a:off x="627425" y="2852062"/>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1" name="Text Placeholder 2">
            <a:extLst>
              <a:ext uri="{FF2B5EF4-FFF2-40B4-BE49-F238E27FC236}">
                <a16:creationId xmlns:a16="http://schemas.microsoft.com/office/drawing/2014/main" id="{56C75B5F-2754-AB33-5A12-A2F80412EA7C}"/>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2725333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Half Page Text 2">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7" name="Title 1">
            <a:extLst>
              <a:ext uri="{FF2B5EF4-FFF2-40B4-BE49-F238E27FC236}">
                <a16:creationId xmlns:a16="http://schemas.microsoft.com/office/drawing/2014/main" id="{500FB767-EEA9-D740-8EE8-2114332F6203}"/>
              </a:ext>
            </a:extLst>
          </p:cNvPr>
          <p:cNvSpPr>
            <a:spLocks noGrp="1"/>
          </p:cNvSpPr>
          <p:nvPr>
            <p:ph type="ctrTitle" hasCustomPrompt="1"/>
          </p:nvPr>
        </p:nvSpPr>
        <p:spPr>
          <a:xfrm>
            <a:off x="623904"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pic>
        <p:nvPicPr>
          <p:cNvPr id="21" name="Picture 7">
            <a:extLst>
              <a:ext uri="{FF2B5EF4-FFF2-40B4-BE49-F238E27FC236}">
                <a16:creationId xmlns:a16="http://schemas.microsoft.com/office/drawing/2014/main" id="{C8840F6B-282B-A945-9690-ABC74CE8E7DE}"/>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2" name="Rectangle 21">
            <a:extLst>
              <a:ext uri="{FF2B5EF4-FFF2-40B4-BE49-F238E27FC236}">
                <a16:creationId xmlns:a16="http://schemas.microsoft.com/office/drawing/2014/main" id="{2C5D8762-2A1E-3E48-9704-3A8D36FCB834}"/>
              </a:ext>
            </a:extLst>
          </p:cNvPr>
          <p:cNvSpPr>
            <a:spLocks noChangeArrowheads="1"/>
          </p:cNvSpPr>
          <p:nvPr/>
        </p:nvSpPr>
        <p:spPr bwMode="ltGray">
          <a:xfrm>
            <a:off x="1142755" y="6383796"/>
            <a:ext cx="4534733" cy="164924"/>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533" b="0" i="0" spc="27" baseline="0">
                <a:solidFill>
                  <a:srgbClr val="0D274D"/>
                </a:solidFill>
                <a:latin typeface="CiscoSansTT Light" panose="020B0503020201020303" pitchFamily="34" charset="0"/>
                <a:ea typeface="+mn-ea"/>
                <a:cs typeface="CiscoSansTT Light" panose="020B0503020201020303" pitchFamily="34" charset="0"/>
              </a:rPr>
              <a:t>© 2022  Cisco and/or its affiliates. All rights reserved.   Cisco Confidential</a:t>
            </a:r>
          </a:p>
        </p:txBody>
      </p:sp>
      <p:sp>
        <p:nvSpPr>
          <p:cNvPr id="12" name="Text Placeholder 2">
            <a:extLst>
              <a:ext uri="{FF2B5EF4-FFF2-40B4-BE49-F238E27FC236}">
                <a16:creationId xmlns:a16="http://schemas.microsoft.com/office/drawing/2014/main" id="{D9178804-B96E-BE4F-9C01-F123A4E79750}"/>
              </a:ext>
            </a:extLst>
          </p:cNvPr>
          <p:cNvSpPr>
            <a:spLocks noGrp="1"/>
          </p:cNvSpPr>
          <p:nvPr>
            <p:ph type="body" sz="quarter" idx="14" hasCustomPrompt="1"/>
          </p:nvPr>
        </p:nvSpPr>
        <p:spPr>
          <a:xfrm>
            <a:off x="632127" y="431801"/>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4" name="Text Placeholder 2">
            <a:extLst>
              <a:ext uri="{FF2B5EF4-FFF2-40B4-BE49-F238E27FC236}">
                <a16:creationId xmlns:a16="http://schemas.microsoft.com/office/drawing/2014/main" id="{0496D4BA-1A90-CD12-46A7-BEFF3610D8BF}"/>
              </a:ext>
            </a:extLst>
          </p:cNvPr>
          <p:cNvSpPr>
            <a:spLocks noGrp="1"/>
          </p:cNvSpPr>
          <p:nvPr>
            <p:ph type="body" sz="quarter" idx="21" hasCustomPrompt="1"/>
          </p:nvPr>
        </p:nvSpPr>
        <p:spPr>
          <a:xfrm>
            <a:off x="7360302" y="75839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6" name="Text Placeholder 2">
            <a:extLst>
              <a:ext uri="{FF2B5EF4-FFF2-40B4-BE49-F238E27FC236}">
                <a16:creationId xmlns:a16="http://schemas.microsoft.com/office/drawing/2014/main" id="{E5754773-B320-74FF-360B-AE12573C9FE6}"/>
              </a:ext>
            </a:extLst>
          </p:cNvPr>
          <p:cNvSpPr>
            <a:spLocks noGrp="1"/>
          </p:cNvSpPr>
          <p:nvPr>
            <p:ph type="body" sz="quarter" idx="24" hasCustomPrompt="1"/>
          </p:nvPr>
        </p:nvSpPr>
        <p:spPr>
          <a:xfrm>
            <a:off x="7360302" y="268901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0E77DDFA-F376-BD29-5DEA-72F5308CBF7A}"/>
              </a:ext>
            </a:extLst>
          </p:cNvPr>
          <p:cNvSpPr>
            <a:spLocks noGrp="1"/>
          </p:cNvSpPr>
          <p:nvPr>
            <p:ph type="body" sz="quarter" idx="26" hasCustomPrompt="1"/>
          </p:nvPr>
        </p:nvSpPr>
        <p:spPr>
          <a:xfrm>
            <a:off x="7360302" y="4610989"/>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9" name="Text Placeholder 2">
            <a:extLst>
              <a:ext uri="{FF2B5EF4-FFF2-40B4-BE49-F238E27FC236}">
                <a16:creationId xmlns:a16="http://schemas.microsoft.com/office/drawing/2014/main" id="{12102193-3492-4BAB-8F98-FC7C55191E4D}"/>
              </a:ext>
            </a:extLst>
          </p:cNvPr>
          <p:cNvSpPr>
            <a:spLocks noGrp="1"/>
          </p:cNvSpPr>
          <p:nvPr>
            <p:ph type="body" sz="quarter" idx="15" hasCustomPrompt="1"/>
          </p:nvPr>
        </p:nvSpPr>
        <p:spPr>
          <a:xfrm>
            <a:off x="7360302" y="1190595"/>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0" name="Text Placeholder 2">
            <a:extLst>
              <a:ext uri="{FF2B5EF4-FFF2-40B4-BE49-F238E27FC236}">
                <a16:creationId xmlns:a16="http://schemas.microsoft.com/office/drawing/2014/main" id="{0A6491F4-97AD-1094-3D4C-75416A30CE37}"/>
              </a:ext>
            </a:extLst>
          </p:cNvPr>
          <p:cNvSpPr>
            <a:spLocks noGrp="1"/>
          </p:cNvSpPr>
          <p:nvPr>
            <p:ph type="body" sz="quarter" idx="28" hasCustomPrompt="1"/>
          </p:nvPr>
        </p:nvSpPr>
        <p:spPr>
          <a:xfrm>
            <a:off x="7360302" y="3112568"/>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ext Placeholder 2">
            <a:extLst>
              <a:ext uri="{FF2B5EF4-FFF2-40B4-BE49-F238E27FC236}">
                <a16:creationId xmlns:a16="http://schemas.microsoft.com/office/drawing/2014/main" id="{792FD8C7-8C8B-6909-C32B-EAA567C1FEF3}"/>
              </a:ext>
            </a:extLst>
          </p:cNvPr>
          <p:cNvSpPr>
            <a:spLocks noGrp="1"/>
          </p:cNvSpPr>
          <p:nvPr>
            <p:ph type="body" sz="quarter" idx="29" hasCustomPrompt="1"/>
          </p:nvPr>
        </p:nvSpPr>
        <p:spPr>
          <a:xfrm>
            <a:off x="7360302" y="5043187"/>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Tree>
    <p:extLst>
      <p:ext uri="{BB962C8B-B14F-4D97-AF65-F5344CB8AC3E}">
        <p14:creationId xmlns:p14="http://schemas.microsoft.com/office/powerpoint/2010/main" val="364379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alf Page Text 3">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3E8268D0-2B6B-14C3-F3A8-834B9EAEC765}"/>
              </a:ext>
            </a:extLst>
          </p:cNvPr>
          <p:cNvSpPr>
            <a:spLocks noGrp="1"/>
          </p:cNvSpPr>
          <p:nvPr>
            <p:ph type="body" sz="quarter" idx="21" hasCustomPrompt="1"/>
          </p:nvPr>
        </p:nvSpPr>
        <p:spPr>
          <a:xfrm>
            <a:off x="7360302" y="75839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4" name="Text Placeholder 2">
            <a:extLst>
              <a:ext uri="{FF2B5EF4-FFF2-40B4-BE49-F238E27FC236}">
                <a16:creationId xmlns:a16="http://schemas.microsoft.com/office/drawing/2014/main" id="{8A14A143-03AF-F347-89FC-0666167C56A7}"/>
              </a:ext>
            </a:extLst>
          </p:cNvPr>
          <p:cNvSpPr>
            <a:spLocks noGrp="1"/>
          </p:cNvSpPr>
          <p:nvPr>
            <p:ph type="body" sz="quarter" idx="24" hasCustomPrompt="1"/>
          </p:nvPr>
        </p:nvSpPr>
        <p:spPr>
          <a:xfrm>
            <a:off x="7360302" y="268901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5" name="Text Placeholder 2">
            <a:extLst>
              <a:ext uri="{FF2B5EF4-FFF2-40B4-BE49-F238E27FC236}">
                <a16:creationId xmlns:a16="http://schemas.microsoft.com/office/drawing/2014/main" id="{1E323F44-643B-8464-6F8E-6F0C68F4A75A}"/>
              </a:ext>
            </a:extLst>
          </p:cNvPr>
          <p:cNvSpPr>
            <a:spLocks noGrp="1"/>
          </p:cNvSpPr>
          <p:nvPr>
            <p:ph type="body" sz="quarter" idx="26" hasCustomPrompt="1"/>
          </p:nvPr>
        </p:nvSpPr>
        <p:spPr>
          <a:xfrm>
            <a:off x="7360302" y="4610989"/>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6" name="Text Placeholder 2">
            <a:extLst>
              <a:ext uri="{FF2B5EF4-FFF2-40B4-BE49-F238E27FC236}">
                <a16:creationId xmlns:a16="http://schemas.microsoft.com/office/drawing/2014/main" id="{77D7AA59-52D3-A85E-06D7-7D6C84CBBB83}"/>
              </a:ext>
            </a:extLst>
          </p:cNvPr>
          <p:cNvSpPr>
            <a:spLocks noGrp="1"/>
          </p:cNvSpPr>
          <p:nvPr>
            <p:ph type="body" sz="quarter" idx="15" hasCustomPrompt="1"/>
          </p:nvPr>
        </p:nvSpPr>
        <p:spPr>
          <a:xfrm>
            <a:off x="7360302" y="1190595"/>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0" name="Text Placeholder 2">
            <a:extLst>
              <a:ext uri="{FF2B5EF4-FFF2-40B4-BE49-F238E27FC236}">
                <a16:creationId xmlns:a16="http://schemas.microsoft.com/office/drawing/2014/main" id="{6481995A-7D97-808B-623A-0F2B9B54B1FA}"/>
              </a:ext>
            </a:extLst>
          </p:cNvPr>
          <p:cNvSpPr>
            <a:spLocks noGrp="1"/>
          </p:cNvSpPr>
          <p:nvPr>
            <p:ph type="body" sz="quarter" idx="28" hasCustomPrompt="1"/>
          </p:nvPr>
        </p:nvSpPr>
        <p:spPr>
          <a:xfrm>
            <a:off x="7360302" y="3112568"/>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2" name="Text Placeholder 2">
            <a:extLst>
              <a:ext uri="{FF2B5EF4-FFF2-40B4-BE49-F238E27FC236}">
                <a16:creationId xmlns:a16="http://schemas.microsoft.com/office/drawing/2014/main" id="{C2C22A22-15C4-D3F3-399F-EBDDB222B289}"/>
              </a:ext>
            </a:extLst>
          </p:cNvPr>
          <p:cNvSpPr>
            <a:spLocks noGrp="1"/>
          </p:cNvSpPr>
          <p:nvPr>
            <p:ph type="body" sz="quarter" idx="29" hasCustomPrompt="1"/>
          </p:nvPr>
        </p:nvSpPr>
        <p:spPr>
          <a:xfrm>
            <a:off x="7360302" y="5043187"/>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itle 1">
            <a:extLst>
              <a:ext uri="{FF2B5EF4-FFF2-40B4-BE49-F238E27FC236}">
                <a16:creationId xmlns:a16="http://schemas.microsoft.com/office/drawing/2014/main" id="{3576ECFD-ABB0-1491-EDD7-7F12498F6CCC}"/>
              </a:ext>
            </a:extLst>
          </p:cNvPr>
          <p:cNvSpPr>
            <a:spLocks noGrp="1"/>
          </p:cNvSpPr>
          <p:nvPr>
            <p:ph type="ctrTitle" hasCustomPrompt="1"/>
          </p:nvPr>
        </p:nvSpPr>
        <p:spPr>
          <a:xfrm>
            <a:off x="623904"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24" name="Text Placeholder 2">
            <a:extLst>
              <a:ext uri="{FF2B5EF4-FFF2-40B4-BE49-F238E27FC236}">
                <a16:creationId xmlns:a16="http://schemas.microsoft.com/office/drawing/2014/main" id="{AEDD64BB-96E9-B53B-7D4D-690B8C23D059}"/>
              </a:ext>
            </a:extLst>
          </p:cNvPr>
          <p:cNvSpPr>
            <a:spLocks noGrp="1"/>
          </p:cNvSpPr>
          <p:nvPr>
            <p:ph type="body" sz="quarter" idx="14" hasCustomPrompt="1"/>
          </p:nvPr>
        </p:nvSpPr>
        <p:spPr>
          <a:xfrm>
            <a:off x="632127" y="431801"/>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3486598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Half Page Text 4">
    <p:spTree>
      <p:nvGrpSpPr>
        <p:cNvPr id="1" name=""/>
        <p:cNvGrpSpPr/>
        <p:nvPr/>
      </p:nvGrpSpPr>
      <p:grpSpPr>
        <a:xfrm>
          <a:off x="0" y="0"/>
          <a:ext cx="0" cy="0"/>
          <a:chOff x="0" y="0"/>
          <a:chExt cx="0" cy="0"/>
        </a:xfrm>
      </p:grpSpPr>
      <p:sp>
        <p:nvSpPr>
          <p:cNvPr id="4" name="Rectangle 3"/>
          <p:cNvSpPr/>
          <p:nvPr/>
        </p:nvSpPr>
        <p:spPr>
          <a:xfrm>
            <a:off x="6104471"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latin typeface="CiscoSansTT ExtraLight" panose="020B0303020201020303" pitchFamily="34" charset="0"/>
            </a:endParaRPr>
          </a:p>
        </p:txBody>
      </p:sp>
      <p:sp>
        <p:nvSpPr>
          <p:cNvPr id="7" name="Title 1">
            <a:extLst>
              <a:ext uri="{FF2B5EF4-FFF2-40B4-BE49-F238E27FC236}">
                <a16:creationId xmlns:a16="http://schemas.microsoft.com/office/drawing/2014/main" id="{500FB767-EEA9-D740-8EE8-2114332F6203}"/>
              </a:ext>
            </a:extLst>
          </p:cNvPr>
          <p:cNvSpPr>
            <a:spLocks noGrp="1"/>
          </p:cNvSpPr>
          <p:nvPr>
            <p:ph type="ctrTitle" hasCustomPrompt="1"/>
          </p:nvPr>
        </p:nvSpPr>
        <p:spPr>
          <a:xfrm>
            <a:off x="626048"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16" name="Text Placeholder 2">
            <a:extLst>
              <a:ext uri="{FF2B5EF4-FFF2-40B4-BE49-F238E27FC236}">
                <a16:creationId xmlns:a16="http://schemas.microsoft.com/office/drawing/2014/main" id="{6D48D0B9-5AAE-5EA0-915E-F4A587C78DE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3" name="Text Placeholder 2">
            <a:extLst>
              <a:ext uri="{FF2B5EF4-FFF2-40B4-BE49-F238E27FC236}">
                <a16:creationId xmlns:a16="http://schemas.microsoft.com/office/drawing/2014/main" id="{FD776BEA-9222-9BAE-1B0A-D130A0C27386}"/>
              </a:ext>
            </a:extLst>
          </p:cNvPr>
          <p:cNvSpPr>
            <a:spLocks noGrp="1"/>
          </p:cNvSpPr>
          <p:nvPr>
            <p:ph type="body" sz="quarter" idx="21" hasCustomPrompt="1"/>
          </p:nvPr>
        </p:nvSpPr>
        <p:spPr>
          <a:xfrm>
            <a:off x="7360304" y="75839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4" name="Text Placeholder 2">
            <a:extLst>
              <a:ext uri="{FF2B5EF4-FFF2-40B4-BE49-F238E27FC236}">
                <a16:creationId xmlns:a16="http://schemas.microsoft.com/office/drawing/2014/main" id="{4FF5CF4C-D0EB-653A-EF97-9B340B356D4E}"/>
              </a:ext>
            </a:extLst>
          </p:cNvPr>
          <p:cNvSpPr>
            <a:spLocks noGrp="1"/>
          </p:cNvSpPr>
          <p:nvPr>
            <p:ph type="body" sz="quarter" idx="24" hasCustomPrompt="1"/>
          </p:nvPr>
        </p:nvSpPr>
        <p:spPr>
          <a:xfrm>
            <a:off x="7360304" y="268901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5" name="Text Placeholder 2">
            <a:extLst>
              <a:ext uri="{FF2B5EF4-FFF2-40B4-BE49-F238E27FC236}">
                <a16:creationId xmlns:a16="http://schemas.microsoft.com/office/drawing/2014/main" id="{AD7E996C-EDDD-1C3A-F435-CE74CC8C66CD}"/>
              </a:ext>
            </a:extLst>
          </p:cNvPr>
          <p:cNvSpPr>
            <a:spLocks noGrp="1"/>
          </p:cNvSpPr>
          <p:nvPr>
            <p:ph type="body" sz="quarter" idx="26" hasCustomPrompt="1"/>
          </p:nvPr>
        </p:nvSpPr>
        <p:spPr>
          <a:xfrm>
            <a:off x="7360304" y="4610989"/>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0" name="Text Placeholder 2">
            <a:extLst>
              <a:ext uri="{FF2B5EF4-FFF2-40B4-BE49-F238E27FC236}">
                <a16:creationId xmlns:a16="http://schemas.microsoft.com/office/drawing/2014/main" id="{7EAE9D52-E667-E111-D1B1-C8DA2561EB82}"/>
              </a:ext>
            </a:extLst>
          </p:cNvPr>
          <p:cNvSpPr>
            <a:spLocks noGrp="1"/>
          </p:cNvSpPr>
          <p:nvPr>
            <p:ph type="body" sz="quarter" idx="15" hasCustomPrompt="1"/>
          </p:nvPr>
        </p:nvSpPr>
        <p:spPr>
          <a:xfrm>
            <a:off x="7360304" y="1190595"/>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2" name="Text Placeholder 2">
            <a:extLst>
              <a:ext uri="{FF2B5EF4-FFF2-40B4-BE49-F238E27FC236}">
                <a16:creationId xmlns:a16="http://schemas.microsoft.com/office/drawing/2014/main" id="{43217552-FC77-55C0-C4C3-86742477333B}"/>
              </a:ext>
            </a:extLst>
          </p:cNvPr>
          <p:cNvSpPr>
            <a:spLocks noGrp="1"/>
          </p:cNvSpPr>
          <p:nvPr>
            <p:ph type="body" sz="quarter" idx="28" hasCustomPrompt="1"/>
          </p:nvPr>
        </p:nvSpPr>
        <p:spPr>
          <a:xfrm>
            <a:off x="7360304" y="3112568"/>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ext Placeholder 2">
            <a:extLst>
              <a:ext uri="{FF2B5EF4-FFF2-40B4-BE49-F238E27FC236}">
                <a16:creationId xmlns:a16="http://schemas.microsoft.com/office/drawing/2014/main" id="{61B96D09-51F8-E400-53C3-04E0CB41305D}"/>
              </a:ext>
            </a:extLst>
          </p:cNvPr>
          <p:cNvSpPr>
            <a:spLocks noGrp="1"/>
          </p:cNvSpPr>
          <p:nvPr>
            <p:ph type="body" sz="quarter" idx="29" hasCustomPrompt="1"/>
          </p:nvPr>
        </p:nvSpPr>
        <p:spPr>
          <a:xfrm>
            <a:off x="7360304" y="5043187"/>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Tree>
    <p:extLst>
      <p:ext uri="{BB962C8B-B14F-4D97-AF65-F5344CB8AC3E}">
        <p14:creationId xmlns:p14="http://schemas.microsoft.com/office/powerpoint/2010/main" val="291923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557A-B96E-7955-16C3-FBB7BE41BF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99BBA1-CEA8-15B1-A3BE-A9B41E817A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340355-DAD5-E866-58EF-6DE3BE1AAC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163945-4D81-B37C-4480-0B170CB227DE}"/>
              </a:ext>
            </a:extLst>
          </p:cNvPr>
          <p:cNvSpPr>
            <a:spLocks noGrp="1"/>
          </p:cNvSpPr>
          <p:nvPr>
            <p:ph type="dt" sz="half" idx="10"/>
          </p:nvPr>
        </p:nvSpPr>
        <p:spPr/>
        <p:txBody>
          <a:bodyPr/>
          <a:lstStyle/>
          <a:p>
            <a:fld id="{8BE7E3AA-2DE3-4E18-87AE-3F728F7006B3}" type="datetimeFigureOut">
              <a:rPr lang="en-US" smtClean="0"/>
              <a:t>1/3/2024</a:t>
            </a:fld>
            <a:endParaRPr lang="en-US"/>
          </a:p>
        </p:txBody>
      </p:sp>
      <p:sp>
        <p:nvSpPr>
          <p:cNvPr id="6" name="Footer Placeholder 5">
            <a:extLst>
              <a:ext uri="{FF2B5EF4-FFF2-40B4-BE49-F238E27FC236}">
                <a16:creationId xmlns:a16="http://schemas.microsoft.com/office/drawing/2014/main" id="{BA1736BF-93AE-08E1-6D95-ADCE55E1E6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37A02-5AEC-FE28-E61B-5F8A69A78F23}"/>
              </a:ext>
            </a:extLst>
          </p:cNvPr>
          <p:cNvSpPr>
            <a:spLocks noGrp="1"/>
          </p:cNvSpPr>
          <p:nvPr>
            <p:ph type="sldNum" sz="quarter" idx="12"/>
          </p:nvPr>
        </p:nvSpPr>
        <p:spPr/>
        <p:txBody>
          <a:bodyPr/>
          <a:lstStyle/>
          <a:p>
            <a:fld id="{A163EB34-3465-4CC2-9BE3-24BBF9178134}" type="slidenum">
              <a:rPr lang="en-US" smtClean="0"/>
              <a:t>‹#›</a:t>
            </a:fld>
            <a:endParaRPr lang="en-US"/>
          </a:p>
        </p:txBody>
      </p:sp>
    </p:spTree>
    <p:extLst>
      <p:ext uri="{BB962C8B-B14F-4D97-AF65-F5344CB8AC3E}">
        <p14:creationId xmlns:p14="http://schemas.microsoft.com/office/powerpoint/2010/main" val="34813342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Half page text 5">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F37C714-926C-B64D-A4F5-C938E3E4ED20}"/>
              </a:ext>
            </a:extLst>
          </p:cNvPr>
          <p:cNvSpPr/>
          <p:nvPr/>
        </p:nvSpPr>
        <p:spPr>
          <a:xfrm>
            <a:off x="6104471"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latin typeface="CiscoSansTT ExtraLight" panose="020B0303020201020303" pitchFamily="34" charset="0"/>
            </a:endParaRPr>
          </a:p>
        </p:txBody>
      </p:sp>
      <p:sp>
        <p:nvSpPr>
          <p:cNvPr id="16" name="Text Placeholder 2">
            <a:extLst>
              <a:ext uri="{FF2B5EF4-FFF2-40B4-BE49-F238E27FC236}">
                <a16:creationId xmlns:a16="http://schemas.microsoft.com/office/drawing/2014/main" id="{C2CBB27D-4ECC-7D57-A8D7-9837ACB4C785}"/>
              </a:ext>
            </a:extLst>
          </p:cNvPr>
          <p:cNvSpPr>
            <a:spLocks noGrp="1"/>
          </p:cNvSpPr>
          <p:nvPr>
            <p:ph type="body" sz="quarter" idx="21" hasCustomPrompt="1"/>
          </p:nvPr>
        </p:nvSpPr>
        <p:spPr>
          <a:xfrm>
            <a:off x="7360304" y="75839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4E4DEDCA-B1D8-2700-95AE-F61F2A5A40E4}"/>
              </a:ext>
            </a:extLst>
          </p:cNvPr>
          <p:cNvSpPr>
            <a:spLocks noGrp="1"/>
          </p:cNvSpPr>
          <p:nvPr>
            <p:ph type="body" sz="quarter" idx="24" hasCustomPrompt="1"/>
          </p:nvPr>
        </p:nvSpPr>
        <p:spPr>
          <a:xfrm>
            <a:off x="7360304" y="268901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9" name="Text Placeholder 2">
            <a:extLst>
              <a:ext uri="{FF2B5EF4-FFF2-40B4-BE49-F238E27FC236}">
                <a16:creationId xmlns:a16="http://schemas.microsoft.com/office/drawing/2014/main" id="{DCB8C56B-FD0B-ED99-1F78-93E2F9DB6316}"/>
              </a:ext>
            </a:extLst>
          </p:cNvPr>
          <p:cNvSpPr>
            <a:spLocks noGrp="1"/>
          </p:cNvSpPr>
          <p:nvPr>
            <p:ph type="body" sz="quarter" idx="26" hasCustomPrompt="1"/>
          </p:nvPr>
        </p:nvSpPr>
        <p:spPr>
          <a:xfrm>
            <a:off x="7360304" y="4610989"/>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1" name="Text Placeholder 2">
            <a:extLst>
              <a:ext uri="{FF2B5EF4-FFF2-40B4-BE49-F238E27FC236}">
                <a16:creationId xmlns:a16="http://schemas.microsoft.com/office/drawing/2014/main" id="{4FF4178D-EA14-1DB3-76F5-F17A2F680081}"/>
              </a:ext>
            </a:extLst>
          </p:cNvPr>
          <p:cNvSpPr>
            <a:spLocks noGrp="1"/>
          </p:cNvSpPr>
          <p:nvPr>
            <p:ph type="body" sz="quarter" idx="15" hasCustomPrompt="1"/>
          </p:nvPr>
        </p:nvSpPr>
        <p:spPr>
          <a:xfrm>
            <a:off x="7360304" y="1190595"/>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2" name="Text Placeholder 2">
            <a:extLst>
              <a:ext uri="{FF2B5EF4-FFF2-40B4-BE49-F238E27FC236}">
                <a16:creationId xmlns:a16="http://schemas.microsoft.com/office/drawing/2014/main" id="{C50465A6-124F-F258-49BE-3472BBC000E1}"/>
              </a:ext>
            </a:extLst>
          </p:cNvPr>
          <p:cNvSpPr>
            <a:spLocks noGrp="1"/>
          </p:cNvSpPr>
          <p:nvPr>
            <p:ph type="body" sz="quarter" idx="28" hasCustomPrompt="1"/>
          </p:nvPr>
        </p:nvSpPr>
        <p:spPr>
          <a:xfrm>
            <a:off x="7360304" y="3112568"/>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ext Placeholder 2">
            <a:extLst>
              <a:ext uri="{FF2B5EF4-FFF2-40B4-BE49-F238E27FC236}">
                <a16:creationId xmlns:a16="http://schemas.microsoft.com/office/drawing/2014/main" id="{88F04DA7-F805-D415-F2BB-79E89146E2C0}"/>
              </a:ext>
            </a:extLst>
          </p:cNvPr>
          <p:cNvSpPr>
            <a:spLocks noGrp="1"/>
          </p:cNvSpPr>
          <p:nvPr>
            <p:ph type="body" sz="quarter" idx="29" hasCustomPrompt="1"/>
          </p:nvPr>
        </p:nvSpPr>
        <p:spPr>
          <a:xfrm>
            <a:off x="7360304" y="5043187"/>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4" name="Title 1">
            <a:extLst>
              <a:ext uri="{FF2B5EF4-FFF2-40B4-BE49-F238E27FC236}">
                <a16:creationId xmlns:a16="http://schemas.microsoft.com/office/drawing/2014/main" id="{63195051-635B-6257-E964-771DABF5DF3B}"/>
              </a:ext>
            </a:extLst>
          </p:cNvPr>
          <p:cNvSpPr>
            <a:spLocks noGrp="1"/>
          </p:cNvSpPr>
          <p:nvPr>
            <p:ph type="ctrTitle" hasCustomPrompt="1"/>
          </p:nvPr>
        </p:nvSpPr>
        <p:spPr>
          <a:xfrm>
            <a:off x="632125" y="1771876"/>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25" name="Text Placeholder 2">
            <a:extLst>
              <a:ext uri="{FF2B5EF4-FFF2-40B4-BE49-F238E27FC236}">
                <a16:creationId xmlns:a16="http://schemas.microsoft.com/office/drawing/2014/main" id="{D0A8471E-2BBA-AE3D-CE56-68CCA2519DA0}"/>
              </a:ext>
            </a:extLst>
          </p:cNvPr>
          <p:cNvSpPr>
            <a:spLocks noGrp="1"/>
          </p:cNvSpPr>
          <p:nvPr>
            <p:ph type="body" sz="quarter" idx="16" hasCustomPrompt="1"/>
          </p:nvPr>
        </p:nvSpPr>
        <p:spPr>
          <a:xfrm>
            <a:off x="63212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6" name="Text Placeholder 2">
            <a:extLst>
              <a:ext uri="{FF2B5EF4-FFF2-40B4-BE49-F238E27FC236}">
                <a16:creationId xmlns:a16="http://schemas.microsoft.com/office/drawing/2014/main" id="{748B7AD2-C316-D1F7-99FE-EF6B9A10F889}"/>
              </a:ext>
            </a:extLst>
          </p:cNvPr>
          <p:cNvSpPr>
            <a:spLocks noGrp="1"/>
          </p:cNvSpPr>
          <p:nvPr>
            <p:ph type="body" sz="quarter" idx="30" hasCustomPrompt="1"/>
          </p:nvPr>
        </p:nvSpPr>
        <p:spPr>
          <a:xfrm>
            <a:off x="632125" y="2813068"/>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8" name="Text Placeholder 2">
            <a:extLst>
              <a:ext uri="{FF2B5EF4-FFF2-40B4-BE49-F238E27FC236}">
                <a16:creationId xmlns:a16="http://schemas.microsoft.com/office/drawing/2014/main" id="{B3D1F05A-245C-2C85-24CE-BAD42CCB0C2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3769631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4" pos="358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Image Large Cap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A62B9F0-3EE9-0046-B656-7796BE0520F4}"/>
              </a:ext>
            </a:extLst>
          </p:cNvPr>
          <p:cNvSpPr>
            <a:spLocks noGrp="1"/>
          </p:cNvSpPr>
          <p:nvPr>
            <p:ph type="ctrTitle" hasCustomPrompt="1"/>
          </p:nvPr>
        </p:nvSpPr>
        <p:spPr>
          <a:xfrm>
            <a:off x="979707" y="4324906"/>
            <a:ext cx="10232588" cy="1955628"/>
          </a:xfrm>
          <a:prstGeom prst="rect">
            <a:avLst/>
          </a:prstGeom>
        </p:spPr>
        <p:txBody>
          <a:bodyPr anchor="ctr"/>
          <a:lstStyle>
            <a:lvl1pPr marL="0" indent="0" algn="ctr">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goes here</a:t>
            </a:r>
            <a:endParaRPr lang="en-US"/>
          </a:p>
        </p:txBody>
      </p:sp>
      <p:sp>
        <p:nvSpPr>
          <p:cNvPr id="6" name="Picture Placeholder 2">
            <a:extLst>
              <a:ext uri="{FF2B5EF4-FFF2-40B4-BE49-F238E27FC236}">
                <a16:creationId xmlns:a16="http://schemas.microsoft.com/office/drawing/2014/main" id="{EF1594EA-D397-6C41-A885-CC4BB73C61CA}"/>
              </a:ext>
            </a:extLst>
          </p:cNvPr>
          <p:cNvSpPr>
            <a:spLocks noGrp="1"/>
          </p:cNvSpPr>
          <p:nvPr>
            <p:ph type="pic" sz="quarter" idx="10" hasCustomPrompt="1"/>
          </p:nvPr>
        </p:nvSpPr>
        <p:spPr>
          <a:xfrm>
            <a:off x="1" y="0"/>
            <a:ext cx="12192000" cy="4324904"/>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2231300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ky Image Large Caption">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A62B9F0-3EE9-0046-B656-7796BE0520F4}"/>
              </a:ext>
            </a:extLst>
          </p:cNvPr>
          <p:cNvSpPr>
            <a:spLocks noGrp="1"/>
          </p:cNvSpPr>
          <p:nvPr>
            <p:ph type="ctrTitle" hasCustomPrompt="1"/>
          </p:nvPr>
        </p:nvSpPr>
        <p:spPr>
          <a:xfrm>
            <a:off x="979707" y="4324906"/>
            <a:ext cx="10232588" cy="1955628"/>
          </a:xfrm>
          <a:prstGeom prst="rect">
            <a:avLst/>
          </a:prstGeom>
        </p:spPr>
        <p:txBody>
          <a:bodyPr anchor="ctr"/>
          <a:lstStyle>
            <a:lvl1pPr marL="0" indent="0" algn="ctr">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goes here</a:t>
            </a:r>
            <a:endParaRPr lang="en-US"/>
          </a:p>
        </p:txBody>
      </p:sp>
      <p:sp>
        <p:nvSpPr>
          <p:cNvPr id="6" name="Picture Placeholder 2">
            <a:extLst>
              <a:ext uri="{FF2B5EF4-FFF2-40B4-BE49-F238E27FC236}">
                <a16:creationId xmlns:a16="http://schemas.microsoft.com/office/drawing/2014/main" id="{EF1594EA-D397-6C41-A885-CC4BB73C61CA}"/>
              </a:ext>
            </a:extLst>
          </p:cNvPr>
          <p:cNvSpPr>
            <a:spLocks noGrp="1"/>
          </p:cNvSpPr>
          <p:nvPr>
            <p:ph type="pic" sz="quarter" idx="10" hasCustomPrompt="1"/>
          </p:nvPr>
        </p:nvSpPr>
        <p:spPr>
          <a:xfrm>
            <a:off x="1" y="0"/>
            <a:ext cx="12192000" cy="4324904"/>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2068500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Image Full">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45C13F8A-9C96-BC4F-A27C-6AF68C9B9A84}"/>
              </a:ext>
            </a:extLst>
          </p:cNvPr>
          <p:cNvSpPr>
            <a:spLocks noGrp="1"/>
          </p:cNvSpPr>
          <p:nvPr>
            <p:ph type="pic" sz="quarter" idx="10" hasCustomPrompt="1"/>
          </p:nvPr>
        </p:nvSpPr>
        <p:spPr>
          <a:xfrm>
            <a:off x="1" y="0"/>
            <a:ext cx="12192000" cy="5992432"/>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2168248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ky Image Full">
    <p:bg>
      <p:bgPr>
        <a:solidFill>
          <a:schemeClr val="accent1"/>
        </a:solidFill>
        <a:effectLst/>
      </p:bgPr>
    </p:bg>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45C13F8A-9C96-BC4F-A27C-6AF68C9B9A84}"/>
              </a:ext>
            </a:extLst>
          </p:cNvPr>
          <p:cNvSpPr>
            <a:spLocks noGrp="1"/>
          </p:cNvSpPr>
          <p:nvPr>
            <p:ph type="pic" sz="quarter" idx="10" hasCustomPrompt="1"/>
          </p:nvPr>
        </p:nvSpPr>
        <p:spPr>
          <a:xfrm>
            <a:off x="1" y="0"/>
            <a:ext cx="12192000" cy="5992432"/>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1390182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Half page image caption">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786035" y="431802"/>
            <a:ext cx="5405967" cy="520135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9" name="Text Placeholder 8"/>
          <p:cNvSpPr>
            <a:spLocks noGrp="1"/>
          </p:cNvSpPr>
          <p:nvPr>
            <p:ph type="body" sz="quarter" idx="11"/>
          </p:nvPr>
        </p:nvSpPr>
        <p:spPr>
          <a:xfrm>
            <a:off x="6786035" y="5893686"/>
            <a:ext cx="4745567" cy="227716"/>
          </a:xfrm>
          <a:prstGeom prst="rect">
            <a:avLst/>
          </a:prstGeom>
        </p:spPr>
        <p:txBody>
          <a:bodyPr lIns="0" tIns="0" rIns="0" bIns="0"/>
          <a:lstStyle>
            <a:lvl1pPr marL="0" indent="0">
              <a:buNone/>
              <a:defRPr sz="1600">
                <a:solidFill>
                  <a:schemeClr val="tx1"/>
                </a:solidFill>
              </a:defRPr>
            </a:lvl1pPr>
          </a:lstStyle>
          <a:p>
            <a:pPr lvl="0"/>
            <a:r>
              <a:rPr lang="en-US"/>
              <a:t>Click to edit Master text styles</a:t>
            </a:r>
          </a:p>
        </p:txBody>
      </p:sp>
      <p:sp>
        <p:nvSpPr>
          <p:cNvPr id="13" name="Title 1">
            <a:extLst>
              <a:ext uri="{FF2B5EF4-FFF2-40B4-BE49-F238E27FC236}">
                <a16:creationId xmlns:a16="http://schemas.microsoft.com/office/drawing/2014/main" id="{ED0CF905-953D-514D-A5C8-5787B32C1E08}"/>
              </a:ext>
            </a:extLst>
          </p:cNvPr>
          <p:cNvSpPr>
            <a:spLocks noGrp="1"/>
          </p:cNvSpPr>
          <p:nvPr>
            <p:ph type="ctrTitle" hasCustomPrompt="1"/>
          </p:nvPr>
        </p:nvSpPr>
        <p:spPr>
          <a:xfrm>
            <a:off x="626048"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6" name="Text Placeholder 2">
            <a:extLst>
              <a:ext uri="{FF2B5EF4-FFF2-40B4-BE49-F238E27FC236}">
                <a16:creationId xmlns:a16="http://schemas.microsoft.com/office/drawing/2014/main" id="{1590B87F-2616-792A-8A7A-058FE3E9E649}"/>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2015678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7" pos="427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ky Half page image caption">
    <p:bg>
      <p:bgPr>
        <a:solidFill>
          <a:schemeClr val="accent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786035" y="431802"/>
            <a:ext cx="5405967" cy="520135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9" name="Text Placeholder 8"/>
          <p:cNvSpPr>
            <a:spLocks noGrp="1"/>
          </p:cNvSpPr>
          <p:nvPr>
            <p:ph type="body" sz="quarter" idx="11"/>
          </p:nvPr>
        </p:nvSpPr>
        <p:spPr>
          <a:xfrm>
            <a:off x="6786035" y="5893686"/>
            <a:ext cx="4745567" cy="227716"/>
          </a:xfrm>
          <a:prstGeom prst="rect">
            <a:avLst/>
          </a:prstGeom>
        </p:spPr>
        <p:txBody>
          <a:bodyPr lIns="0" tIns="0" rIns="0" bIns="0"/>
          <a:lstStyle>
            <a:lvl1pPr marL="0" indent="0">
              <a:buNone/>
              <a:defRPr sz="1600">
                <a:solidFill>
                  <a:schemeClr val="bg1"/>
                </a:solidFill>
              </a:defRPr>
            </a:lvl1pPr>
          </a:lstStyle>
          <a:p>
            <a:pPr lvl="0"/>
            <a:r>
              <a:rPr lang="en-US"/>
              <a:t>Click to edit Master text styles</a:t>
            </a:r>
          </a:p>
        </p:txBody>
      </p:sp>
      <p:sp>
        <p:nvSpPr>
          <p:cNvPr id="13" name="Title 1">
            <a:extLst>
              <a:ext uri="{FF2B5EF4-FFF2-40B4-BE49-F238E27FC236}">
                <a16:creationId xmlns:a16="http://schemas.microsoft.com/office/drawing/2014/main" id="{ED0CF905-953D-514D-A5C8-5787B32C1E08}"/>
              </a:ext>
            </a:extLst>
          </p:cNvPr>
          <p:cNvSpPr>
            <a:spLocks noGrp="1"/>
          </p:cNvSpPr>
          <p:nvPr>
            <p:ph type="ctrTitle" hasCustomPrompt="1"/>
          </p:nvPr>
        </p:nvSpPr>
        <p:spPr>
          <a:xfrm>
            <a:off x="626048"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6" name="Text Placeholder 2">
            <a:extLst>
              <a:ext uri="{FF2B5EF4-FFF2-40B4-BE49-F238E27FC236}">
                <a16:creationId xmlns:a16="http://schemas.microsoft.com/office/drawing/2014/main" id="{1590B87F-2616-792A-8A7A-058FE3E9E649}"/>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2845998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7" pos="4275">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Half page imag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4A223E-4FAB-424A-BE75-6FA1B39C4DB5}"/>
              </a:ext>
            </a:extLst>
          </p:cNvPr>
          <p:cNvSpPr>
            <a:spLocks noGrp="1"/>
          </p:cNvSpPr>
          <p:nvPr>
            <p:ph type="ctrTitle" hasCustomPrompt="1"/>
          </p:nvPr>
        </p:nvSpPr>
        <p:spPr>
          <a:xfrm>
            <a:off x="626050" y="2209802"/>
            <a:ext cx="5025988"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96003" y="431800"/>
            <a:ext cx="6096000" cy="6045200"/>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6" name="Text Placeholder 2">
            <a:extLst>
              <a:ext uri="{FF2B5EF4-FFF2-40B4-BE49-F238E27FC236}">
                <a16:creationId xmlns:a16="http://schemas.microsoft.com/office/drawing/2014/main" id="{9160C303-0E0A-0956-D717-7DF1839453E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801264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4" pos="356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ky Half page imag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4A223E-4FAB-424A-BE75-6FA1B39C4DB5}"/>
              </a:ext>
            </a:extLst>
          </p:cNvPr>
          <p:cNvSpPr>
            <a:spLocks noGrp="1"/>
          </p:cNvSpPr>
          <p:nvPr>
            <p:ph type="ctrTitle" hasCustomPrompt="1"/>
          </p:nvPr>
        </p:nvSpPr>
        <p:spPr>
          <a:xfrm>
            <a:off x="626050" y="2209802"/>
            <a:ext cx="5025988"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96003" y="431800"/>
            <a:ext cx="6096000" cy="6045200"/>
          </a:xfrm>
          <a:prstGeom prst="rect">
            <a:avLst/>
          </a:prstGeom>
        </p:spPr>
        <p:txBody>
          <a:bodyPr anchor="ctr" anchorCtr="0"/>
          <a:lstStyle>
            <a:lvl1pPr marL="0" indent="0" algn="ctr">
              <a:buNone/>
              <a:defRPr>
                <a:solidFill>
                  <a:schemeClr val="bg1"/>
                </a:solidFill>
              </a:defRPr>
            </a:lvl1pPr>
          </a:lstStyle>
          <a:p>
            <a:r>
              <a:rPr lang="en-US"/>
              <a:t>Click icon to add picture</a:t>
            </a:r>
          </a:p>
        </p:txBody>
      </p:sp>
      <p:sp>
        <p:nvSpPr>
          <p:cNvPr id="6" name="Text Placeholder 2">
            <a:extLst>
              <a:ext uri="{FF2B5EF4-FFF2-40B4-BE49-F238E27FC236}">
                <a16:creationId xmlns:a16="http://schemas.microsoft.com/office/drawing/2014/main" id="{9160C303-0E0A-0956-D717-7DF1839453E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378582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4" pos="356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Half page image text">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87535" y="431800"/>
            <a:ext cx="6104467" cy="6045200"/>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1" name="Title 1">
            <a:extLst>
              <a:ext uri="{FF2B5EF4-FFF2-40B4-BE49-F238E27FC236}">
                <a16:creationId xmlns:a16="http://schemas.microsoft.com/office/drawing/2014/main" id="{421E50EE-B08A-1619-635E-A2F7D64943D1}"/>
              </a:ext>
            </a:extLst>
          </p:cNvPr>
          <p:cNvSpPr>
            <a:spLocks noGrp="1"/>
          </p:cNvSpPr>
          <p:nvPr>
            <p:ph type="ctrTitle" hasCustomPrompt="1"/>
          </p:nvPr>
        </p:nvSpPr>
        <p:spPr>
          <a:xfrm>
            <a:off x="632125" y="1760885"/>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12" name="Text Placeholder 2">
            <a:extLst>
              <a:ext uri="{FF2B5EF4-FFF2-40B4-BE49-F238E27FC236}">
                <a16:creationId xmlns:a16="http://schemas.microsoft.com/office/drawing/2014/main" id="{A9C9E047-3B79-01FB-2668-552BA3E030C5}"/>
              </a:ext>
            </a:extLst>
          </p:cNvPr>
          <p:cNvSpPr>
            <a:spLocks noGrp="1"/>
          </p:cNvSpPr>
          <p:nvPr>
            <p:ph type="body" sz="quarter" idx="16" hasCustomPrompt="1"/>
          </p:nvPr>
        </p:nvSpPr>
        <p:spPr>
          <a:xfrm>
            <a:off x="632125" y="2372473"/>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3" name="Text Placeholder 2">
            <a:extLst>
              <a:ext uri="{FF2B5EF4-FFF2-40B4-BE49-F238E27FC236}">
                <a16:creationId xmlns:a16="http://schemas.microsoft.com/office/drawing/2014/main" id="{59B16207-AF3E-950B-D412-7CB2B8BB687D}"/>
              </a:ext>
            </a:extLst>
          </p:cNvPr>
          <p:cNvSpPr>
            <a:spLocks noGrp="1"/>
          </p:cNvSpPr>
          <p:nvPr>
            <p:ph type="body" sz="quarter" idx="30" hasCustomPrompt="1"/>
          </p:nvPr>
        </p:nvSpPr>
        <p:spPr>
          <a:xfrm>
            <a:off x="632125" y="2803020"/>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4" name="Text Placeholder 2">
            <a:extLst>
              <a:ext uri="{FF2B5EF4-FFF2-40B4-BE49-F238E27FC236}">
                <a16:creationId xmlns:a16="http://schemas.microsoft.com/office/drawing/2014/main" id="{39E0DAAB-B12B-D73A-BFD5-E3645B1EFF04}"/>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21" name="Text Placeholder 2">
            <a:extLst>
              <a:ext uri="{FF2B5EF4-FFF2-40B4-BE49-F238E27FC236}">
                <a16:creationId xmlns:a16="http://schemas.microsoft.com/office/drawing/2014/main" id="{D575CD87-CAFE-A05B-6B97-0E87969006E4}"/>
              </a:ext>
            </a:extLst>
          </p:cNvPr>
          <p:cNvSpPr>
            <a:spLocks noGrp="1"/>
          </p:cNvSpPr>
          <p:nvPr>
            <p:ph type="body" sz="quarter" idx="33" hasCustomPrompt="1"/>
          </p:nvPr>
        </p:nvSpPr>
        <p:spPr>
          <a:xfrm>
            <a:off x="632125" y="4216904"/>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2" name="Text Placeholder 2">
            <a:extLst>
              <a:ext uri="{FF2B5EF4-FFF2-40B4-BE49-F238E27FC236}">
                <a16:creationId xmlns:a16="http://schemas.microsoft.com/office/drawing/2014/main" id="{A9674B6B-6A39-1F78-81F7-17B4220675D4}"/>
              </a:ext>
            </a:extLst>
          </p:cNvPr>
          <p:cNvSpPr>
            <a:spLocks noGrp="1"/>
          </p:cNvSpPr>
          <p:nvPr>
            <p:ph type="body" sz="quarter" idx="34" hasCustomPrompt="1"/>
          </p:nvPr>
        </p:nvSpPr>
        <p:spPr>
          <a:xfrm>
            <a:off x="632125" y="4647451"/>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Tree>
    <p:extLst>
      <p:ext uri="{BB962C8B-B14F-4D97-AF65-F5344CB8AC3E}">
        <p14:creationId xmlns:p14="http://schemas.microsoft.com/office/powerpoint/2010/main" val="3090058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4" pos="356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A868-FEB4-4DAF-D10B-E06C4C7A11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5B6870-9F38-E0EC-AC4A-3018A90D10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49ECB2-9610-B338-3FC2-430DDC0C43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6371E2-1B33-3C93-690B-026EFD4F6F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2761D4-5409-538A-8B00-94D944A800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A76117-A3E8-6911-121F-47900F40A7D7}"/>
              </a:ext>
            </a:extLst>
          </p:cNvPr>
          <p:cNvSpPr>
            <a:spLocks noGrp="1"/>
          </p:cNvSpPr>
          <p:nvPr>
            <p:ph type="dt" sz="half" idx="10"/>
          </p:nvPr>
        </p:nvSpPr>
        <p:spPr/>
        <p:txBody>
          <a:bodyPr/>
          <a:lstStyle/>
          <a:p>
            <a:fld id="{8BE7E3AA-2DE3-4E18-87AE-3F728F7006B3}" type="datetimeFigureOut">
              <a:rPr lang="en-US" smtClean="0"/>
              <a:t>1/3/2024</a:t>
            </a:fld>
            <a:endParaRPr lang="en-US"/>
          </a:p>
        </p:txBody>
      </p:sp>
      <p:sp>
        <p:nvSpPr>
          <p:cNvPr id="8" name="Footer Placeholder 7">
            <a:extLst>
              <a:ext uri="{FF2B5EF4-FFF2-40B4-BE49-F238E27FC236}">
                <a16:creationId xmlns:a16="http://schemas.microsoft.com/office/drawing/2014/main" id="{E84E481D-E781-7F39-04EF-39ECF15038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BA1053-E44E-EE1A-9A53-0DCB1C8A1743}"/>
              </a:ext>
            </a:extLst>
          </p:cNvPr>
          <p:cNvSpPr>
            <a:spLocks noGrp="1"/>
          </p:cNvSpPr>
          <p:nvPr>
            <p:ph type="sldNum" sz="quarter" idx="12"/>
          </p:nvPr>
        </p:nvSpPr>
        <p:spPr/>
        <p:txBody>
          <a:bodyPr/>
          <a:lstStyle/>
          <a:p>
            <a:fld id="{A163EB34-3465-4CC2-9BE3-24BBF9178134}" type="slidenum">
              <a:rPr lang="en-US" smtClean="0"/>
              <a:t>‹#›</a:t>
            </a:fld>
            <a:endParaRPr lang="en-US"/>
          </a:p>
        </p:txBody>
      </p:sp>
    </p:spTree>
    <p:extLst>
      <p:ext uri="{BB962C8B-B14F-4D97-AF65-F5344CB8AC3E}">
        <p14:creationId xmlns:p14="http://schemas.microsoft.com/office/powerpoint/2010/main" val="34759914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Half page image text icons">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87535" y="431800"/>
            <a:ext cx="6104467" cy="6045200"/>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9" name="Title 1">
            <a:extLst>
              <a:ext uri="{FF2B5EF4-FFF2-40B4-BE49-F238E27FC236}">
                <a16:creationId xmlns:a16="http://schemas.microsoft.com/office/drawing/2014/main" id="{453354D0-16E5-6249-964F-2F9A7EBF7C36}"/>
              </a:ext>
            </a:extLst>
          </p:cNvPr>
          <p:cNvSpPr>
            <a:spLocks noGrp="1"/>
          </p:cNvSpPr>
          <p:nvPr>
            <p:ph type="ctrTitle" hasCustomPrompt="1"/>
          </p:nvPr>
        </p:nvSpPr>
        <p:spPr>
          <a:xfrm>
            <a:off x="1727148"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13" name="Picture Placeholder 2">
            <a:extLst>
              <a:ext uri="{FF2B5EF4-FFF2-40B4-BE49-F238E27FC236}">
                <a16:creationId xmlns:a16="http://schemas.microsoft.com/office/drawing/2014/main" id="{DB316346-3BC8-EF4A-BBC3-4B56BAC5B9A5}"/>
              </a:ext>
            </a:extLst>
          </p:cNvPr>
          <p:cNvSpPr>
            <a:spLocks noGrp="1"/>
          </p:cNvSpPr>
          <p:nvPr>
            <p:ph type="pic" sz="quarter" idx="24" hasCustomPrompt="1"/>
          </p:nvPr>
        </p:nvSpPr>
        <p:spPr>
          <a:xfrm>
            <a:off x="632127" y="2362201"/>
            <a:ext cx="722541" cy="675271"/>
          </a:xfrm>
          <a:prstGeom prst="rect">
            <a:avLst/>
          </a:prstGeom>
          <a:solidFill>
            <a:schemeClr val="bg2">
              <a:alpha val="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4" name="Picture Placeholder 2">
            <a:extLst>
              <a:ext uri="{FF2B5EF4-FFF2-40B4-BE49-F238E27FC236}">
                <a16:creationId xmlns:a16="http://schemas.microsoft.com/office/drawing/2014/main" id="{3FD419D2-A5E0-5441-8593-FDCDFEAFC54B}"/>
              </a:ext>
            </a:extLst>
          </p:cNvPr>
          <p:cNvSpPr>
            <a:spLocks noGrp="1"/>
          </p:cNvSpPr>
          <p:nvPr>
            <p:ph type="pic" sz="quarter" idx="25" hasCustomPrompt="1"/>
          </p:nvPr>
        </p:nvSpPr>
        <p:spPr>
          <a:xfrm>
            <a:off x="632127" y="4206631"/>
            <a:ext cx="722541" cy="675271"/>
          </a:xfrm>
          <a:prstGeom prst="rect">
            <a:avLst/>
          </a:prstGeom>
          <a:solidFill>
            <a:schemeClr val="bg2">
              <a:alpha val="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5" name="Text Placeholder 2">
            <a:extLst>
              <a:ext uri="{FF2B5EF4-FFF2-40B4-BE49-F238E27FC236}">
                <a16:creationId xmlns:a16="http://schemas.microsoft.com/office/drawing/2014/main" id="{B5E5EDE7-AAAF-8C40-8D1E-D24E33A2ADF4}"/>
              </a:ext>
            </a:extLst>
          </p:cNvPr>
          <p:cNvSpPr>
            <a:spLocks noGrp="1"/>
          </p:cNvSpPr>
          <p:nvPr>
            <p:ph type="body" sz="quarter" idx="16" hasCustomPrompt="1"/>
          </p:nvPr>
        </p:nvSpPr>
        <p:spPr>
          <a:xfrm>
            <a:off x="1727148" y="236220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7" name="Text Placeholder 2">
            <a:extLst>
              <a:ext uri="{FF2B5EF4-FFF2-40B4-BE49-F238E27FC236}">
                <a16:creationId xmlns:a16="http://schemas.microsoft.com/office/drawing/2014/main" id="{458D6C5F-0B29-8A4E-A858-26BECF27D154}"/>
              </a:ext>
            </a:extLst>
          </p:cNvPr>
          <p:cNvSpPr>
            <a:spLocks noGrp="1"/>
          </p:cNvSpPr>
          <p:nvPr>
            <p:ph type="body" sz="quarter" idx="20" hasCustomPrompt="1"/>
          </p:nvPr>
        </p:nvSpPr>
        <p:spPr>
          <a:xfrm>
            <a:off x="1727148" y="4206632"/>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9" name="Text Placeholder 2">
            <a:extLst>
              <a:ext uri="{FF2B5EF4-FFF2-40B4-BE49-F238E27FC236}">
                <a16:creationId xmlns:a16="http://schemas.microsoft.com/office/drawing/2014/main" id="{C414CF6E-DEBF-5A4C-8822-AC1C0D5EE905}"/>
              </a:ext>
            </a:extLst>
          </p:cNvPr>
          <p:cNvSpPr>
            <a:spLocks noGrp="1"/>
          </p:cNvSpPr>
          <p:nvPr>
            <p:ph type="body" sz="quarter" idx="32" hasCustomPrompt="1"/>
          </p:nvPr>
        </p:nvSpPr>
        <p:spPr>
          <a:xfrm>
            <a:off x="1727148" y="4625586"/>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0" name="Text Placeholder 2">
            <a:extLst>
              <a:ext uri="{FF2B5EF4-FFF2-40B4-BE49-F238E27FC236}">
                <a16:creationId xmlns:a16="http://schemas.microsoft.com/office/drawing/2014/main" id="{E10C3C35-F284-9842-AF8E-B4C121DB854F}"/>
              </a:ext>
            </a:extLst>
          </p:cNvPr>
          <p:cNvSpPr>
            <a:spLocks noGrp="1"/>
          </p:cNvSpPr>
          <p:nvPr>
            <p:ph type="body" sz="quarter" idx="31" hasCustomPrompt="1"/>
          </p:nvPr>
        </p:nvSpPr>
        <p:spPr>
          <a:xfrm>
            <a:off x="1727148" y="2792747"/>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2" name="Text Placeholder 2">
            <a:extLst>
              <a:ext uri="{FF2B5EF4-FFF2-40B4-BE49-F238E27FC236}">
                <a16:creationId xmlns:a16="http://schemas.microsoft.com/office/drawing/2014/main" id="{530ECFE8-BB22-2C91-22E4-8B647E6289E0}"/>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946186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4" pos="3552">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Half page chart">
    <p:spTree>
      <p:nvGrpSpPr>
        <p:cNvPr id="1" name=""/>
        <p:cNvGrpSpPr/>
        <p:nvPr/>
      </p:nvGrpSpPr>
      <p:grpSpPr>
        <a:xfrm>
          <a:off x="0" y="0"/>
          <a:ext cx="0" cy="0"/>
          <a:chOff x="0" y="0"/>
          <a:chExt cx="0" cy="0"/>
        </a:xfrm>
      </p:grpSpPr>
      <p:sp>
        <p:nvSpPr>
          <p:cNvPr id="6" name="Chart Placeholder 5"/>
          <p:cNvSpPr>
            <a:spLocks noGrp="1"/>
          </p:cNvSpPr>
          <p:nvPr>
            <p:ph type="chart" sz="quarter" idx="10"/>
          </p:nvPr>
        </p:nvSpPr>
        <p:spPr>
          <a:xfrm>
            <a:off x="6786035" y="431803"/>
            <a:ext cx="4796367" cy="6045199"/>
          </a:xfrm>
          <a:prstGeom prst="rect">
            <a:avLst/>
          </a:prstGeom>
        </p:spPr>
        <p:txBody>
          <a:bodyPr anchor="ctr" anchorCtr="0"/>
          <a:lstStyle>
            <a:lvl1pPr marL="0" indent="0" algn="ctr">
              <a:buNone/>
              <a:defRPr>
                <a:solidFill>
                  <a:schemeClr val="tx1"/>
                </a:solidFill>
              </a:defRPr>
            </a:lvl1pPr>
          </a:lstStyle>
          <a:p>
            <a:r>
              <a:rPr lang="en-US"/>
              <a:t>Click icon to add chart</a:t>
            </a:r>
          </a:p>
        </p:txBody>
      </p:sp>
      <p:sp>
        <p:nvSpPr>
          <p:cNvPr id="4" name="Title 1">
            <a:extLst>
              <a:ext uri="{FF2B5EF4-FFF2-40B4-BE49-F238E27FC236}">
                <a16:creationId xmlns:a16="http://schemas.microsoft.com/office/drawing/2014/main" id="{7C0FB4A9-9785-254F-982E-7E82B77BF549}"/>
              </a:ext>
            </a:extLst>
          </p:cNvPr>
          <p:cNvSpPr>
            <a:spLocks noGrp="1"/>
          </p:cNvSpPr>
          <p:nvPr>
            <p:ph type="ctrTitle" hasCustomPrompt="1"/>
          </p:nvPr>
        </p:nvSpPr>
        <p:spPr>
          <a:xfrm>
            <a:off x="636096"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7" name="Text Placeholder 2">
            <a:extLst>
              <a:ext uri="{FF2B5EF4-FFF2-40B4-BE49-F238E27FC236}">
                <a16:creationId xmlns:a16="http://schemas.microsoft.com/office/drawing/2014/main" id="{25F9E7A7-281F-24AD-2948-98640334E329}"/>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667745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4" pos="356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Map">
    <p:spTree>
      <p:nvGrpSpPr>
        <p:cNvPr id="1" name=""/>
        <p:cNvGrpSpPr/>
        <p:nvPr/>
      </p:nvGrpSpPr>
      <p:grpSpPr>
        <a:xfrm>
          <a:off x="0" y="0"/>
          <a:ext cx="0" cy="0"/>
          <a:chOff x="0" y="0"/>
          <a:chExt cx="0" cy="0"/>
        </a:xfrm>
      </p:grpSpPr>
      <p:sp>
        <p:nvSpPr>
          <p:cNvPr id="239" name="Text Placeholder 2">
            <a:extLst>
              <a:ext uri="{FF2B5EF4-FFF2-40B4-BE49-F238E27FC236}">
                <a16:creationId xmlns:a16="http://schemas.microsoft.com/office/drawing/2014/main" id="{0432F0B5-AA18-A142-8000-0B8E86D9192F}"/>
              </a:ext>
            </a:extLst>
          </p:cNvPr>
          <p:cNvSpPr>
            <a:spLocks noGrp="1"/>
          </p:cNvSpPr>
          <p:nvPr>
            <p:ph type="body" sz="quarter" idx="15" hasCustomPrompt="1"/>
          </p:nvPr>
        </p:nvSpPr>
        <p:spPr>
          <a:xfrm>
            <a:off x="632125" y="4261989"/>
            <a:ext cx="2587813" cy="1859411"/>
          </a:xfrm>
          <a:prstGeom prst="rect">
            <a:avLst/>
          </a:prstGeom>
        </p:spPr>
        <p:txBody>
          <a:bodyPr lIns="0" tIns="0" rIns="0" bIns="0"/>
          <a:lstStyle>
            <a:lvl1pPr marL="0" marR="0" indent="0" algn="l" defTabSz="912276" rtl="0" eaLnBrk="1" fontAlgn="base" latinLnBrk="0" hangingPunct="1">
              <a:lnSpc>
                <a:spcPts val="1467"/>
              </a:lnSpc>
              <a:spcBef>
                <a:spcPts val="0"/>
              </a:spcBef>
              <a:spcAft>
                <a:spcPts val="800"/>
              </a:spcAft>
              <a:buClr>
                <a:schemeClr val="tx2"/>
              </a:buClr>
              <a:buSzPct val="90000"/>
              <a:buFont typeface="Arial" panose="020B0604020202020204" pitchFamily="34" charset="0"/>
              <a:buNone/>
              <a:tabLst/>
              <a:defRPr sz="1067" b="0" i="1"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This map is fully editable. Double-click </a:t>
            </a:r>
            <a:br>
              <a:rPr lang="en-GB"/>
            </a:br>
            <a:r>
              <a:rPr lang="en-GB"/>
              <a:t>or ungroup to edit individual countries. </a:t>
            </a:r>
            <a:br>
              <a:rPr lang="en-GB"/>
            </a:br>
            <a:br>
              <a:rPr lang="en-GB"/>
            </a:br>
            <a:r>
              <a:rPr lang="en-GB"/>
              <a:t>Disclaimer: This map is sourced from the current UN map. It represents only the approximate relative location of boundaries and is not authoritative. This is for informational purposes and is not prepared or suitable for legal, engineering or survey purposes.  </a:t>
            </a:r>
          </a:p>
          <a:p>
            <a:pPr lvl="0"/>
            <a:endParaRPr lang="en-GB"/>
          </a:p>
        </p:txBody>
      </p:sp>
      <p:sp>
        <p:nvSpPr>
          <p:cNvPr id="8" name="Text Placeholder 2">
            <a:extLst>
              <a:ext uri="{FF2B5EF4-FFF2-40B4-BE49-F238E27FC236}">
                <a16:creationId xmlns:a16="http://schemas.microsoft.com/office/drawing/2014/main" id="{576862AE-BE49-A3A1-99AF-D0AA4CE6D2B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9" name="Text Placeholder 6">
            <a:extLst>
              <a:ext uri="{FF2B5EF4-FFF2-40B4-BE49-F238E27FC236}">
                <a16:creationId xmlns:a16="http://schemas.microsoft.com/office/drawing/2014/main" id="{3713D604-C1AF-0CA2-1F7D-888141F34C5D}"/>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1423246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Org chart 3">
    <p:bg>
      <p:bgPr>
        <a:solidFill>
          <a:schemeClr val="bg2"/>
        </a:solidFill>
        <a:effectLst/>
      </p:bgPr>
    </p:bg>
    <p:spTree>
      <p:nvGrpSpPr>
        <p:cNvPr id="1" name=""/>
        <p:cNvGrpSpPr/>
        <p:nvPr/>
      </p:nvGrpSpPr>
      <p:grpSpPr>
        <a:xfrm>
          <a:off x="0" y="0"/>
          <a:ext cx="0" cy="0"/>
          <a:chOff x="0" y="0"/>
          <a:chExt cx="0" cy="0"/>
        </a:xfrm>
      </p:grpSpPr>
      <p:sp>
        <p:nvSpPr>
          <p:cNvPr id="76" name="Text Placeholder 7">
            <a:extLst>
              <a:ext uri="{FF2B5EF4-FFF2-40B4-BE49-F238E27FC236}">
                <a16:creationId xmlns:a16="http://schemas.microsoft.com/office/drawing/2014/main" id="{E17737D0-FC6B-7145-AB20-DD008328E7AF}"/>
              </a:ext>
            </a:extLst>
          </p:cNvPr>
          <p:cNvSpPr>
            <a:spLocks noGrp="1"/>
          </p:cNvSpPr>
          <p:nvPr>
            <p:ph type="body" sz="quarter" idx="21" hasCustomPrompt="1"/>
          </p:nvPr>
        </p:nvSpPr>
        <p:spPr>
          <a:xfrm>
            <a:off x="632126" y="1029572"/>
            <a:ext cx="2517617"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78" name="Picture Placeholder 3">
            <a:extLst>
              <a:ext uri="{FF2B5EF4-FFF2-40B4-BE49-F238E27FC236}">
                <a16:creationId xmlns:a16="http://schemas.microsoft.com/office/drawing/2014/main" id="{A7181BD4-D32F-9345-AF80-E1B50A790230}"/>
              </a:ext>
            </a:extLst>
          </p:cNvPr>
          <p:cNvSpPr>
            <a:spLocks noGrp="1"/>
          </p:cNvSpPr>
          <p:nvPr>
            <p:ph type="pic" sz="quarter" idx="23"/>
          </p:nvPr>
        </p:nvSpPr>
        <p:spPr>
          <a:xfrm>
            <a:off x="711691"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79" name="Picture Placeholder 3">
            <a:extLst>
              <a:ext uri="{FF2B5EF4-FFF2-40B4-BE49-F238E27FC236}">
                <a16:creationId xmlns:a16="http://schemas.microsoft.com/office/drawing/2014/main" id="{8B41B35C-4335-694B-BF5C-EFF21B146926}"/>
              </a:ext>
            </a:extLst>
          </p:cNvPr>
          <p:cNvSpPr>
            <a:spLocks noGrp="1"/>
          </p:cNvSpPr>
          <p:nvPr>
            <p:ph type="pic" sz="quarter" idx="24"/>
          </p:nvPr>
        </p:nvSpPr>
        <p:spPr>
          <a:xfrm>
            <a:off x="711691"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0" name="Picture Placeholder 3">
            <a:extLst>
              <a:ext uri="{FF2B5EF4-FFF2-40B4-BE49-F238E27FC236}">
                <a16:creationId xmlns:a16="http://schemas.microsoft.com/office/drawing/2014/main" id="{866CFDD6-B03C-D145-9DE2-DE5127549723}"/>
              </a:ext>
            </a:extLst>
          </p:cNvPr>
          <p:cNvSpPr>
            <a:spLocks noGrp="1"/>
          </p:cNvSpPr>
          <p:nvPr>
            <p:ph type="pic" sz="quarter" idx="25"/>
          </p:nvPr>
        </p:nvSpPr>
        <p:spPr>
          <a:xfrm>
            <a:off x="711691"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1" name="Picture Placeholder 3">
            <a:extLst>
              <a:ext uri="{FF2B5EF4-FFF2-40B4-BE49-F238E27FC236}">
                <a16:creationId xmlns:a16="http://schemas.microsoft.com/office/drawing/2014/main" id="{7E9D6FF4-058B-8046-ABE9-38E11FFC6001}"/>
              </a:ext>
            </a:extLst>
          </p:cNvPr>
          <p:cNvSpPr>
            <a:spLocks noGrp="1"/>
          </p:cNvSpPr>
          <p:nvPr>
            <p:ph type="pic" sz="quarter" idx="26"/>
          </p:nvPr>
        </p:nvSpPr>
        <p:spPr>
          <a:xfrm>
            <a:off x="711691"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2" name="Picture Placeholder 3">
            <a:extLst>
              <a:ext uri="{FF2B5EF4-FFF2-40B4-BE49-F238E27FC236}">
                <a16:creationId xmlns:a16="http://schemas.microsoft.com/office/drawing/2014/main" id="{7D143D2C-F993-FD4D-A334-8C81C2918C4C}"/>
              </a:ext>
            </a:extLst>
          </p:cNvPr>
          <p:cNvSpPr>
            <a:spLocks noGrp="1"/>
          </p:cNvSpPr>
          <p:nvPr>
            <p:ph type="pic" sz="quarter" idx="27"/>
          </p:nvPr>
        </p:nvSpPr>
        <p:spPr>
          <a:xfrm>
            <a:off x="711691"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3" name="Picture Placeholder 3">
            <a:extLst>
              <a:ext uri="{FF2B5EF4-FFF2-40B4-BE49-F238E27FC236}">
                <a16:creationId xmlns:a16="http://schemas.microsoft.com/office/drawing/2014/main" id="{989569BD-3B1E-2F43-AD8E-12EEFDBDB542}"/>
              </a:ext>
            </a:extLst>
          </p:cNvPr>
          <p:cNvSpPr>
            <a:spLocks noGrp="1"/>
          </p:cNvSpPr>
          <p:nvPr>
            <p:ph type="pic" sz="quarter" idx="28"/>
          </p:nvPr>
        </p:nvSpPr>
        <p:spPr>
          <a:xfrm>
            <a:off x="711691"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4" name="Picture Placeholder 3">
            <a:extLst>
              <a:ext uri="{FF2B5EF4-FFF2-40B4-BE49-F238E27FC236}">
                <a16:creationId xmlns:a16="http://schemas.microsoft.com/office/drawing/2014/main" id="{BEB04B58-EE83-374A-AB3A-FD4D12C64DD5}"/>
              </a:ext>
            </a:extLst>
          </p:cNvPr>
          <p:cNvSpPr>
            <a:spLocks noGrp="1"/>
          </p:cNvSpPr>
          <p:nvPr>
            <p:ph type="pic" sz="quarter" idx="29"/>
          </p:nvPr>
        </p:nvSpPr>
        <p:spPr>
          <a:xfrm>
            <a:off x="711690"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5" name="Text Placeholder 7">
            <a:extLst>
              <a:ext uri="{FF2B5EF4-FFF2-40B4-BE49-F238E27FC236}">
                <a16:creationId xmlns:a16="http://schemas.microsoft.com/office/drawing/2014/main" id="{8AAC0B54-C96C-C441-8863-1932E37ACBAD}"/>
              </a:ext>
            </a:extLst>
          </p:cNvPr>
          <p:cNvSpPr>
            <a:spLocks noGrp="1"/>
          </p:cNvSpPr>
          <p:nvPr>
            <p:ph type="body" sz="quarter" idx="30" hasCustomPrompt="1"/>
          </p:nvPr>
        </p:nvSpPr>
        <p:spPr>
          <a:xfrm>
            <a:off x="1108119"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6" name="Text Placeholder 7">
            <a:extLst>
              <a:ext uri="{FF2B5EF4-FFF2-40B4-BE49-F238E27FC236}">
                <a16:creationId xmlns:a16="http://schemas.microsoft.com/office/drawing/2014/main" id="{0F089C13-C00D-1746-A5D0-6C1948F1A73E}"/>
              </a:ext>
            </a:extLst>
          </p:cNvPr>
          <p:cNvSpPr>
            <a:spLocks noGrp="1"/>
          </p:cNvSpPr>
          <p:nvPr>
            <p:ph type="body" sz="quarter" idx="31" hasCustomPrompt="1"/>
          </p:nvPr>
        </p:nvSpPr>
        <p:spPr>
          <a:xfrm>
            <a:off x="1108119"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7" name="Text Placeholder 7">
            <a:extLst>
              <a:ext uri="{FF2B5EF4-FFF2-40B4-BE49-F238E27FC236}">
                <a16:creationId xmlns:a16="http://schemas.microsoft.com/office/drawing/2014/main" id="{3AB30254-5518-6C40-BF50-3E9FAE4EDF85}"/>
              </a:ext>
            </a:extLst>
          </p:cNvPr>
          <p:cNvSpPr>
            <a:spLocks noGrp="1"/>
          </p:cNvSpPr>
          <p:nvPr>
            <p:ph type="body" sz="quarter" idx="32" hasCustomPrompt="1"/>
          </p:nvPr>
        </p:nvSpPr>
        <p:spPr>
          <a:xfrm>
            <a:off x="1108119"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8" name="Text Placeholder 7">
            <a:extLst>
              <a:ext uri="{FF2B5EF4-FFF2-40B4-BE49-F238E27FC236}">
                <a16:creationId xmlns:a16="http://schemas.microsoft.com/office/drawing/2014/main" id="{0811A6CF-DD21-8D4C-9C08-8AF894110913}"/>
              </a:ext>
            </a:extLst>
          </p:cNvPr>
          <p:cNvSpPr>
            <a:spLocks noGrp="1"/>
          </p:cNvSpPr>
          <p:nvPr>
            <p:ph type="body" sz="quarter" idx="33" hasCustomPrompt="1"/>
          </p:nvPr>
        </p:nvSpPr>
        <p:spPr>
          <a:xfrm>
            <a:off x="1108119"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9" name="Text Placeholder 7">
            <a:extLst>
              <a:ext uri="{FF2B5EF4-FFF2-40B4-BE49-F238E27FC236}">
                <a16:creationId xmlns:a16="http://schemas.microsoft.com/office/drawing/2014/main" id="{D21AD92C-4C78-7443-BE76-29C48973EDB2}"/>
              </a:ext>
            </a:extLst>
          </p:cNvPr>
          <p:cNvSpPr>
            <a:spLocks noGrp="1"/>
          </p:cNvSpPr>
          <p:nvPr>
            <p:ph type="body" sz="quarter" idx="34" hasCustomPrompt="1"/>
          </p:nvPr>
        </p:nvSpPr>
        <p:spPr>
          <a:xfrm>
            <a:off x="1108119"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0" name="Text Placeholder 7">
            <a:extLst>
              <a:ext uri="{FF2B5EF4-FFF2-40B4-BE49-F238E27FC236}">
                <a16:creationId xmlns:a16="http://schemas.microsoft.com/office/drawing/2014/main" id="{C2B48CD5-A321-6E4E-A37C-2F205EF929FB}"/>
              </a:ext>
            </a:extLst>
          </p:cNvPr>
          <p:cNvSpPr>
            <a:spLocks noGrp="1"/>
          </p:cNvSpPr>
          <p:nvPr>
            <p:ph type="body" sz="quarter" idx="35" hasCustomPrompt="1"/>
          </p:nvPr>
        </p:nvSpPr>
        <p:spPr>
          <a:xfrm>
            <a:off x="1108119"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1" name="Text Placeholder 7">
            <a:extLst>
              <a:ext uri="{FF2B5EF4-FFF2-40B4-BE49-F238E27FC236}">
                <a16:creationId xmlns:a16="http://schemas.microsoft.com/office/drawing/2014/main" id="{D1F05418-8D4D-C748-A3F2-A4480B3CD983}"/>
              </a:ext>
            </a:extLst>
          </p:cNvPr>
          <p:cNvSpPr>
            <a:spLocks noGrp="1"/>
          </p:cNvSpPr>
          <p:nvPr>
            <p:ph type="body" sz="quarter" idx="36" hasCustomPrompt="1"/>
          </p:nvPr>
        </p:nvSpPr>
        <p:spPr>
          <a:xfrm>
            <a:off x="1108119"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08" name="Text Placeholder 7">
            <a:extLst>
              <a:ext uri="{FF2B5EF4-FFF2-40B4-BE49-F238E27FC236}">
                <a16:creationId xmlns:a16="http://schemas.microsoft.com/office/drawing/2014/main" id="{F7397E79-89BD-7149-B996-8FADDB83B5EC}"/>
              </a:ext>
            </a:extLst>
          </p:cNvPr>
          <p:cNvSpPr>
            <a:spLocks noGrp="1"/>
          </p:cNvSpPr>
          <p:nvPr>
            <p:ph type="body" sz="quarter" idx="37" hasCustomPrompt="1"/>
          </p:nvPr>
        </p:nvSpPr>
        <p:spPr>
          <a:xfrm>
            <a:off x="9203831" y="1029572"/>
            <a:ext cx="2507711"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09" name="Picture Placeholder 3">
            <a:extLst>
              <a:ext uri="{FF2B5EF4-FFF2-40B4-BE49-F238E27FC236}">
                <a16:creationId xmlns:a16="http://schemas.microsoft.com/office/drawing/2014/main" id="{65977F0B-74CE-E44C-93B2-249490598A1B}"/>
              </a:ext>
            </a:extLst>
          </p:cNvPr>
          <p:cNvSpPr>
            <a:spLocks noGrp="1"/>
          </p:cNvSpPr>
          <p:nvPr>
            <p:ph type="pic" sz="quarter" idx="38"/>
          </p:nvPr>
        </p:nvSpPr>
        <p:spPr>
          <a:xfrm>
            <a:off x="9300887"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0" name="Picture Placeholder 3">
            <a:extLst>
              <a:ext uri="{FF2B5EF4-FFF2-40B4-BE49-F238E27FC236}">
                <a16:creationId xmlns:a16="http://schemas.microsoft.com/office/drawing/2014/main" id="{219BB1E5-9F99-5143-A2D1-EABF082DCA12}"/>
              </a:ext>
            </a:extLst>
          </p:cNvPr>
          <p:cNvSpPr>
            <a:spLocks noGrp="1"/>
          </p:cNvSpPr>
          <p:nvPr>
            <p:ph type="pic" sz="quarter" idx="39"/>
          </p:nvPr>
        </p:nvSpPr>
        <p:spPr>
          <a:xfrm>
            <a:off x="9300887"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1" name="Picture Placeholder 3">
            <a:extLst>
              <a:ext uri="{FF2B5EF4-FFF2-40B4-BE49-F238E27FC236}">
                <a16:creationId xmlns:a16="http://schemas.microsoft.com/office/drawing/2014/main" id="{916A17DF-2388-4B4F-9CF8-7379304305A8}"/>
              </a:ext>
            </a:extLst>
          </p:cNvPr>
          <p:cNvSpPr>
            <a:spLocks noGrp="1"/>
          </p:cNvSpPr>
          <p:nvPr>
            <p:ph type="pic" sz="quarter" idx="40"/>
          </p:nvPr>
        </p:nvSpPr>
        <p:spPr>
          <a:xfrm>
            <a:off x="9300887"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2" name="Picture Placeholder 3">
            <a:extLst>
              <a:ext uri="{FF2B5EF4-FFF2-40B4-BE49-F238E27FC236}">
                <a16:creationId xmlns:a16="http://schemas.microsoft.com/office/drawing/2014/main" id="{DC933AF6-FC67-8444-94EE-A70793FE14EC}"/>
              </a:ext>
            </a:extLst>
          </p:cNvPr>
          <p:cNvSpPr>
            <a:spLocks noGrp="1"/>
          </p:cNvSpPr>
          <p:nvPr>
            <p:ph type="pic" sz="quarter" idx="41"/>
          </p:nvPr>
        </p:nvSpPr>
        <p:spPr>
          <a:xfrm>
            <a:off x="9300887"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3" name="Picture Placeholder 3">
            <a:extLst>
              <a:ext uri="{FF2B5EF4-FFF2-40B4-BE49-F238E27FC236}">
                <a16:creationId xmlns:a16="http://schemas.microsoft.com/office/drawing/2014/main" id="{CB399D5E-7F31-A24F-A1DE-A37A559BF962}"/>
              </a:ext>
            </a:extLst>
          </p:cNvPr>
          <p:cNvSpPr>
            <a:spLocks noGrp="1"/>
          </p:cNvSpPr>
          <p:nvPr>
            <p:ph type="pic" sz="quarter" idx="42"/>
          </p:nvPr>
        </p:nvSpPr>
        <p:spPr>
          <a:xfrm>
            <a:off x="9300887"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4" name="Picture Placeholder 3">
            <a:extLst>
              <a:ext uri="{FF2B5EF4-FFF2-40B4-BE49-F238E27FC236}">
                <a16:creationId xmlns:a16="http://schemas.microsoft.com/office/drawing/2014/main" id="{B965FBBE-9194-2143-8B08-05E031CD6DBF}"/>
              </a:ext>
            </a:extLst>
          </p:cNvPr>
          <p:cNvSpPr>
            <a:spLocks noGrp="1"/>
          </p:cNvSpPr>
          <p:nvPr>
            <p:ph type="pic" sz="quarter" idx="43"/>
          </p:nvPr>
        </p:nvSpPr>
        <p:spPr>
          <a:xfrm>
            <a:off x="9300887"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5" name="Picture Placeholder 3">
            <a:extLst>
              <a:ext uri="{FF2B5EF4-FFF2-40B4-BE49-F238E27FC236}">
                <a16:creationId xmlns:a16="http://schemas.microsoft.com/office/drawing/2014/main" id="{49F35041-77CA-1848-B269-74C604CA7E40}"/>
              </a:ext>
            </a:extLst>
          </p:cNvPr>
          <p:cNvSpPr>
            <a:spLocks noGrp="1"/>
          </p:cNvSpPr>
          <p:nvPr>
            <p:ph type="pic" sz="quarter" idx="44"/>
          </p:nvPr>
        </p:nvSpPr>
        <p:spPr>
          <a:xfrm>
            <a:off x="9300886"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6" name="Text Placeholder 7">
            <a:extLst>
              <a:ext uri="{FF2B5EF4-FFF2-40B4-BE49-F238E27FC236}">
                <a16:creationId xmlns:a16="http://schemas.microsoft.com/office/drawing/2014/main" id="{7523ABB3-75D2-EB4B-8C6E-3820D8F4D52B}"/>
              </a:ext>
            </a:extLst>
          </p:cNvPr>
          <p:cNvSpPr>
            <a:spLocks noGrp="1"/>
          </p:cNvSpPr>
          <p:nvPr>
            <p:ph type="body" sz="quarter" idx="45" hasCustomPrompt="1"/>
          </p:nvPr>
        </p:nvSpPr>
        <p:spPr>
          <a:xfrm>
            <a:off x="9697315"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17" name="Text Placeholder 7">
            <a:extLst>
              <a:ext uri="{FF2B5EF4-FFF2-40B4-BE49-F238E27FC236}">
                <a16:creationId xmlns:a16="http://schemas.microsoft.com/office/drawing/2014/main" id="{31960E30-9C67-F74E-B253-1DE44672EE81}"/>
              </a:ext>
            </a:extLst>
          </p:cNvPr>
          <p:cNvSpPr>
            <a:spLocks noGrp="1"/>
          </p:cNvSpPr>
          <p:nvPr>
            <p:ph type="body" sz="quarter" idx="46" hasCustomPrompt="1"/>
          </p:nvPr>
        </p:nvSpPr>
        <p:spPr>
          <a:xfrm>
            <a:off x="9697315"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18" name="Text Placeholder 7">
            <a:extLst>
              <a:ext uri="{FF2B5EF4-FFF2-40B4-BE49-F238E27FC236}">
                <a16:creationId xmlns:a16="http://schemas.microsoft.com/office/drawing/2014/main" id="{D198513C-EECB-854A-B6A3-42BC9E6FB8C4}"/>
              </a:ext>
            </a:extLst>
          </p:cNvPr>
          <p:cNvSpPr>
            <a:spLocks noGrp="1"/>
          </p:cNvSpPr>
          <p:nvPr>
            <p:ph type="body" sz="quarter" idx="47" hasCustomPrompt="1"/>
          </p:nvPr>
        </p:nvSpPr>
        <p:spPr>
          <a:xfrm>
            <a:off x="9697315"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19" name="Text Placeholder 7">
            <a:extLst>
              <a:ext uri="{FF2B5EF4-FFF2-40B4-BE49-F238E27FC236}">
                <a16:creationId xmlns:a16="http://schemas.microsoft.com/office/drawing/2014/main" id="{D7710000-DF90-134E-97A1-21653758D218}"/>
              </a:ext>
            </a:extLst>
          </p:cNvPr>
          <p:cNvSpPr>
            <a:spLocks noGrp="1"/>
          </p:cNvSpPr>
          <p:nvPr>
            <p:ph type="body" sz="quarter" idx="48" hasCustomPrompt="1"/>
          </p:nvPr>
        </p:nvSpPr>
        <p:spPr>
          <a:xfrm>
            <a:off x="9697315"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0" name="Text Placeholder 7">
            <a:extLst>
              <a:ext uri="{FF2B5EF4-FFF2-40B4-BE49-F238E27FC236}">
                <a16:creationId xmlns:a16="http://schemas.microsoft.com/office/drawing/2014/main" id="{22BB9ACD-30E4-4842-B8B6-F65E21604C23}"/>
              </a:ext>
            </a:extLst>
          </p:cNvPr>
          <p:cNvSpPr>
            <a:spLocks noGrp="1"/>
          </p:cNvSpPr>
          <p:nvPr>
            <p:ph type="body" sz="quarter" idx="49" hasCustomPrompt="1"/>
          </p:nvPr>
        </p:nvSpPr>
        <p:spPr>
          <a:xfrm>
            <a:off x="9697315"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1" name="Text Placeholder 7">
            <a:extLst>
              <a:ext uri="{FF2B5EF4-FFF2-40B4-BE49-F238E27FC236}">
                <a16:creationId xmlns:a16="http://schemas.microsoft.com/office/drawing/2014/main" id="{F1A7767C-FCA9-9742-8B5C-0539AFAAB5B0}"/>
              </a:ext>
            </a:extLst>
          </p:cNvPr>
          <p:cNvSpPr>
            <a:spLocks noGrp="1"/>
          </p:cNvSpPr>
          <p:nvPr>
            <p:ph type="body" sz="quarter" idx="50" hasCustomPrompt="1"/>
          </p:nvPr>
        </p:nvSpPr>
        <p:spPr>
          <a:xfrm>
            <a:off x="9697315"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2" name="Text Placeholder 7">
            <a:extLst>
              <a:ext uri="{FF2B5EF4-FFF2-40B4-BE49-F238E27FC236}">
                <a16:creationId xmlns:a16="http://schemas.microsoft.com/office/drawing/2014/main" id="{C3DF1340-33D8-624D-A201-67A4FB45E295}"/>
              </a:ext>
            </a:extLst>
          </p:cNvPr>
          <p:cNvSpPr>
            <a:spLocks noGrp="1"/>
          </p:cNvSpPr>
          <p:nvPr>
            <p:ph type="body" sz="quarter" idx="51" hasCustomPrompt="1"/>
          </p:nvPr>
        </p:nvSpPr>
        <p:spPr>
          <a:xfrm>
            <a:off x="9697315"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3" name="Text Placeholder 7">
            <a:extLst>
              <a:ext uri="{FF2B5EF4-FFF2-40B4-BE49-F238E27FC236}">
                <a16:creationId xmlns:a16="http://schemas.microsoft.com/office/drawing/2014/main" id="{9A8C8EBC-B967-3441-9C50-E663A1873548}"/>
              </a:ext>
            </a:extLst>
          </p:cNvPr>
          <p:cNvSpPr>
            <a:spLocks noGrp="1"/>
          </p:cNvSpPr>
          <p:nvPr>
            <p:ph type="body" sz="quarter" idx="52" hasCustomPrompt="1"/>
          </p:nvPr>
        </p:nvSpPr>
        <p:spPr>
          <a:xfrm>
            <a:off x="6340767" y="1029572"/>
            <a:ext cx="2507711"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4" name="Picture Placeholder 3">
            <a:extLst>
              <a:ext uri="{FF2B5EF4-FFF2-40B4-BE49-F238E27FC236}">
                <a16:creationId xmlns:a16="http://schemas.microsoft.com/office/drawing/2014/main" id="{85D84EFE-A9F0-F949-8B06-B05A3CF9FC86}"/>
              </a:ext>
            </a:extLst>
          </p:cNvPr>
          <p:cNvSpPr>
            <a:spLocks noGrp="1"/>
          </p:cNvSpPr>
          <p:nvPr>
            <p:ph type="pic" sz="quarter" idx="53"/>
          </p:nvPr>
        </p:nvSpPr>
        <p:spPr>
          <a:xfrm>
            <a:off x="6437822"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5" name="Picture Placeholder 3">
            <a:extLst>
              <a:ext uri="{FF2B5EF4-FFF2-40B4-BE49-F238E27FC236}">
                <a16:creationId xmlns:a16="http://schemas.microsoft.com/office/drawing/2014/main" id="{8EFF426A-2289-1D42-9B4B-084B41BA8E48}"/>
              </a:ext>
            </a:extLst>
          </p:cNvPr>
          <p:cNvSpPr>
            <a:spLocks noGrp="1"/>
          </p:cNvSpPr>
          <p:nvPr>
            <p:ph type="pic" sz="quarter" idx="54"/>
          </p:nvPr>
        </p:nvSpPr>
        <p:spPr>
          <a:xfrm>
            <a:off x="6437822"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6" name="Picture Placeholder 3">
            <a:extLst>
              <a:ext uri="{FF2B5EF4-FFF2-40B4-BE49-F238E27FC236}">
                <a16:creationId xmlns:a16="http://schemas.microsoft.com/office/drawing/2014/main" id="{0A50ED24-F3A8-5A4B-9ABA-EE3E81B5D8D3}"/>
              </a:ext>
            </a:extLst>
          </p:cNvPr>
          <p:cNvSpPr>
            <a:spLocks noGrp="1"/>
          </p:cNvSpPr>
          <p:nvPr>
            <p:ph type="pic" sz="quarter" idx="55"/>
          </p:nvPr>
        </p:nvSpPr>
        <p:spPr>
          <a:xfrm>
            <a:off x="6437822"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7" name="Picture Placeholder 3">
            <a:extLst>
              <a:ext uri="{FF2B5EF4-FFF2-40B4-BE49-F238E27FC236}">
                <a16:creationId xmlns:a16="http://schemas.microsoft.com/office/drawing/2014/main" id="{86391241-E295-F04A-8D4F-B3CC3531A58C}"/>
              </a:ext>
            </a:extLst>
          </p:cNvPr>
          <p:cNvSpPr>
            <a:spLocks noGrp="1"/>
          </p:cNvSpPr>
          <p:nvPr>
            <p:ph type="pic" sz="quarter" idx="56"/>
          </p:nvPr>
        </p:nvSpPr>
        <p:spPr>
          <a:xfrm>
            <a:off x="6437822"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8" name="Picture Placeholder 3">
            <a:extLst>
              <a:ext uri="{FF2B5EF4-FFF2-40B4-BE49-F238E27FC236}">
                <a16:creationId xmlns:a16="http://schemas.microsoft.com/office/drawing/2014/main" id="{5800B324-271D-A144-994E-8EEC38FAD6E2}"/>
              </a:ext>
            </a:extLst>
          </p:cNvPr>
          <p:cNvSpPr>
            <a:spLocks noGrp="1"/>
          </p:cNvSpPr>
          <p:nvPr>
            <p:ph type="pic" sz="quarter" idx="57"/>
          </p:nvPr>
        </p:nvSpPr>
        <p:spPr>
          <a:xfrm>
            <a:off x="6437822"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9" name="Picture Placeholder 3">
            <a:extLst>
              <a:ext uri="{FF2B5EF4-FFF2-40B4-BE49-F238E27FC236}">
                <a16:creationId xmlns:a16="http://schemas.microsoft.com/office/drawing/2014/main" id="{2B710327-3253-2A41-8C63-5C40B8CE1260}"/>
              </a:ext>
            </a:extLst>
          </p:cNvPr>
          <p:cNvSpPr>
            <a:spLocks noGrp="1"/>
          </p:cNvSpPr>
          <p:nvPr>
            <p:ph type="pic" sz="quarter" idx="58"/>
          </p:nvPr>
        </p:nvSpPr>
        <p:spPr>
          <a:xfrm>
            <a:off x="6437822"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30" name="Picture Placeholder 3">
            <a:extLst>
              <a:ext uri="{FF2B5EF4-FFF2-40B4-BE49-F238E27FC236}">
                <a16:creationId xmlns:a16="http://schemas.microsoft.com/office/drawing/2014/main" id="{73578B84-B907-EE47-BD2B-152CC5042C2F}"/>
              </a:ext>
            </a:extLst>
          </p:cNvPr>
          <p:cNvSpPr>
            <a:spLocks noGrp="1"/>
          </p:cNvSpPr>
          <p:nvPr>
            <p:ph type="pic" sz="quarter" idx="59"/>
          </p:nvPr>
        </p:nvSpPr>
        <p:spPr>
          <a:xfrm>
            <a:off x="6437820"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31" name="Text Placeholder 7">
            <a:extLst>
              <a:ext uri="{FF2B5EF4-FFF2-40B4-BE49-F238E27FC236}">
                <a16:creationId xmlns:a16="http://schemas.microsoft.com/office/drawing/2014/main" id="{B19546DA-147A-E247-8549-A1603BB54EA3}"/>
              </a:ext>
            </a:extLst>
          </p:cNvPr>
          <p:cNvSpPr>
            <a:spLocks noGrp="1"/>
          </p:cNvSpPr>
          <p:nvPr>
            <p:ph type="body" sz="quarter" idx="60" hasCustomPrompt="1"/>
          </p:nvPr>
        </p:nvSpPr>
        <p:spPr>
          <a:xfrm>
            <a:off x="6834251"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2" name="Text Placeholder 7">
            <a:extLst>
              <a:ext uri="{FF2B5EF4-FFF2-40B4-BE49-F238E27FC236}">
                <a16:creationId xmlns:a16="http://schemas.microsoft.com/office/drawing/2014/main" id="{18BADDE2-0D41-7F49-94A6-68B4FC423185}"/>
              </a:ext>
            </a:extLst>
          </p:cNvPr>
          <p:cNvSpPr>
            <a:spLocks noGrp="1"/>
          </p:cNvSpPr>
          <p:nvPr>
            <p:ph type="body" sz="quarter" idx="61" hasCustomPrompt="1"/>
          </p:nvPr>
        </p:nvSpPr>
        <p:spPr>
          <a:xfrm>
            <a:off x="6834251"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3" name="Text Placeholder 7">
            <a:extLst>
              <a:ext uri="{FF2B5EF4-FFF2-40B4-BE49-F238E27FC236}">
                <a16:creationId xmlns:a16="http://schemas.microsoft.com/office/drawing/2014/main" id="{7E6CE366-201D-8B40-BA7D-4A11C575FF36}"/>
              </a:ext>
            </a:extLst>
          </p:cNvPr>
          <p:cNvSpPr>
            <a:spLocks noGrp="1"/>
          </p:cNvSpPr>
          <p:nvPr>
            <p:ph type="body" sz="quarter" idx="62" hasCustomPrompt="1"/>
          </p:nvPr>
        </p:nvSpPr>
        <p:spPr>
          <a:xfrm>
            <a:off x="6834251"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4" name="Text Placeholder 7">
            <a:extLst>
              <a:ext uri="{FF2B5EF4-FFF2-40B4-BE49-F238E27FC236}">
                <a16:creationId xmlns:a16="http://schemas.microsoft.com/office/drawing/2014/main" id="{465604B6-8FCF-4B40-8A9B-0F5C655A7EE7}"/>
              </a:ext>
            </a:extLst>
          </p:cNvPr>
          <p:cNvSpPr>
            <a:spLocks noGrp="1"/>
          </p:cNvSpPr>
          <p:nvPr>
            <p:ph type="body" sz="quarter" idx="63" hasCustomPrompt="1"/>
          </p:nvPr>
        </p:nvSpPr>
        <p:spPr>
          <a:xfrm>
            <a:off x="6834251"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5" name="Text Placeholder 7">
            <a:extLst>
              <a:ext uri="{FF2B5EF4-FFF2-40B4-BE49-F238E27FC236}">
                <a16:creationId xmlns:a16="http://schemas.microsoft.com/office/drawing/2014/main" id="{D608FA58-EAB0-4D46-9359-1EB2C7A651E9}"/>
              </a:ext>
            </a:extLst>
          </p:cNvPr>
          <p:cNvSpPr>
            <a:spLocks noGrp="1"/>
          </p:cNvSpPr>
          <p:nvPr>
            <p:ph type="body" sz="quarter" idx="64" hasCustomPrompt="1"/>
          </p:nvPr>
        </p:nvSpPr>
        <p:spPr>
          <a:xfrm>
            <a:off x="6834251"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6" name="Text Placeholder 7">
            <a:extLst>
              <a:ext uri="{FF2B5EF4-FFF2-40B4-BE49-F238E27FC236}">
                <a16:creationId xmlns:a16="http://schemas.microsoft.com/office/drawing/2014/main" id="{66A1D58A-319D-484B-B270-C19908CCE522}"/>
              </a:ext>
            </a:extLst>
          </p:cNvPr>
          <p:cNvSpPr>
            <a:spLocks noGrp="1"/>
          </p:cNvSpPr>
          <p:nvPr>
            <p:ph type="body" sz="quarter" idx="65" hasCustomPrompt="1"/>
          </p:nvPr>
        </p:nvSpPr>
        <p:spPr>
          <a:xfrm>
            <a:off x="6834251"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7" name="Text Placeholder 7">
            <a:extLst>
              <a:ext uri="{FF2B5EF4-FFF2-40B4-BE49-F238E27FC236}">
                <a16:creationId xmlns:a16="http://schemas.microsoft.com/office/drawing/2014/main" id="{445DAC0C-999B-824E-8AA3-C28ED112E896}"/>
              </a:ext>
            </a:extLst>
          </p:cNvPr>
          <p:cNvSpPr>
            <a:spLocks noGrp="1"/>
          </p:cNvSpPr>
          <p:nvPr>
            <p:ph type="body" sz="quarter" idx="66" hasCustomPrompt="1"/>
          </p:nvPr>
        </p:nvSpPr>
        <p:spPr>
          <a:xfrm>
            <a:off x="6834251"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8" name="Text Placeholder 7">
            <a:extLst>
              <a:ext uri="{FF2B5EF4-FFF2-40B4-BE49-F238E27FC236}">
                <a16:creationId xmlns:a16="http://schemas.microsoft.com/office/drawing/2014/main" id="{3EE18008-A4F6-524A-9AF5-F1EA61E66A83}"/>
              </a:ext>
            </a:extLst>
          </p:cNvPr>
          <p:cNvSpPr>
            <a:spLocks noGrp="1"/>
          </p:cNvSpPr>
          <p:nvPr>
            <p:ph type="body" sz="quarter" idx="67" hasCustomPrompt="1"/>
          </p:nvPr>
        </p:nvSpPr>
        <p:spPr>
          <a:xfrm>
            <a:off x="3491401" y="1029572"/>
            <a:ext cx="2507711"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9" name="Picture Placeholder 3">
            <a:extLst>
              <a:ext uri="{FF2B5EF4-FFF2-40B4-BE49-F238E27FC236}">
                <a16:creationId xmlns:a16="http://schemas.microsoft.com/office/drawing/2014/main" id="{C606DDCF-1093-3C40-9DA4-C8FA9DDF68A6}"/>
              </a:ext>
            </a:extLst>
          </p:cNvPr>
          <p:cNvSpPr>
            <a:spLocks noGrp="1"/>
          </p:cNvSpPr>
          <p:nvPr>
            <p:ph type="pic" sz="quarter" idx="68"/>
          </p:nvPr>
        </p:nvSpPr>
        <p:spPr>
          <a:xfrm>
            <a:off x="3588455"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0" name="Picture Placeholder 3">
            <a:extLst>
              <a:ext uri="{FF2B5EF4-FFF2-40B4-BE49-F238E27FC236}">
                <a16:creationId xmlns:a16="http://schemas.microsoft.com/office/drawing/2014/main" id="{7D435CA4-D726-254B-8C0D-14AABA90391A}"/>
              </a:ext>
            </a:extLst>
          </p:cNvPr>
          <p:cNvSpPr>
            <a:spLocks noGrp="1"/>
          </p:cNvSpPr>
          <p:nvPr>
            <p:ph type="pic" sz="quarter" idx="69"/>
          </p:nvPr>
        </p:nvSpPr>
        <p:spPr>
          <a:xfrm>
            <a:off x="3588455"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1" name="Picture Placeholder 3">
            <a:extLst>
              <a:ext uri="{FF2B5EF4-FFF2-40B4-BE49-F238E27FC236}">
                <a16:creationId xmlns:a16="http://schemas.microsoft.com/office/drawing/2014/main" id="{0BD6C709-0DC1-2C44-B6B5-6FF36E6A3BE5}"/>
              </a:ext>
            </a:extLst>
          </p:cNvPr>
          <p:cNvSpPr>
            <a:spLocks noGrp="1"/>
          </p:cNvSpPr>
          <p:nvPr>
            <p:ph type="pic" sz="quarter" idx="70"/>
          </p:nvPr>
        </p:nvSpPr>
        <p:spPr>
          <a:xfrm>
            <a:off x="3588455"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2" name="Picture Placeholder 3">
            <a:extLst>
              <a:ext uri="{FF2B5EF4-FFF2-40B4-BE49-F238E27FC236}">
                <a16:creationId xmlns:a16="http://schemas.microsoft.com/office/drawing/2014/main" id="{DC8D87A0-3C79-C546-A435-B78B1F5D3A4F}"/>
              </a:ext>
            </a:extLst>
          </p:cNvPr>
          <p:cNvSpPr>
            <a:spLocks noGrp="1"/>
          </p:cNvSpPr>
          <p:nvPr>
            <p:ph type="pic" sz="quarter" idx="71"/>
          </p:nvPr>
        </p:nvSpPr>
        <p:spPr>
          <a:xfrm>
            <a:off x="3588455"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3" name="Picture Placeholder 3">
            <a:extLst>
              <a:ext uri="{FF2B5EF4-FFF2-40B4-BE49-F238E27FC236}">
                <a16:creationId xmlns:a16="http://schemas.microsoft.com/office/drawing/2014/main" id="{A02C95F8-AB0D-6943-BE11-975298CD5587}"/>
              </a:ext>
            </a:extLst>
          </p:cNvPr>
          <p:cNvSpPr>
            <a:spLocks noGrp="1"/>
          </p:cNvSpPr>
          <p:nvPr>
            <p:ph type="pic" sz="quarter" idx="72"/>
          </p:nvPr>
        </p:nvSpPr>
        <p:spPr>
          <a:xfrm>
            <a:off x="3588455"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4" name="Picture Placeholder 3">
            <a:extLst>
              <a:ext uri="{FF2B5EF4-FFF2-40B4-BE49-F238E27FC236}">
                <a16:creationId xmlns:a16="http://schemas.microsoft.com/office/drawing/2014/main" id="{7F865E1B-0FE7-0D46-BDD2-A9C595992E87}"/>
              </a:ext>
            </a:extLst>
          </p:cNvPr>
          <p:cNvSpPr>
            <a:spLocks noGrp="1"/>
          </p:cNvSpPr>
          <p:nvPr>
            <p:ph type="pic" sz="quarter" idx="73"/>
          </p:nvPr>
        </p:nvSpPr>
        <p:spPr>
          <a:xfrm>
            <a:off x="3588455"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5" name="Picture Placeholder 3">
            <a:extLst>
              <a:ext uri="{FF2B5EF4-FFF2-40B4-BE49-F238E27FC236}">
                <a16:creationId xmlns:a16="http://schemas.microsoft.com/office/drawing/2014/main" id="{445B5578-E099-1041-967A-4DC54DB24B51}"/>
              </a:ext>
            </a:extLst>
          </p:cNvPr>
          <p:cNvSpPr>
            <a:spLocks noGrp="1"/>
          </p:cNvSpPr>
          <p:nvPr>
            <p:ph type="pic" sz="quarter" idx="74"/>
          </p:nvPr>
        </p:nvSpPr>
        <p:spPr>
          <a:xfrm>
            <a:off x="3588454"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6" name="Text Placeholder 7">
            <a:extLst>
              <a:ext uri="{FF2B5EF4-FFF2-40B4-BE49-F238E27FC236}">
                <a16:creationId xmlns:a16="http://schemas.microsoft.com/office/drawing/2014/main" id="{211687FD-DB71-0342-A587-F03CA82E1912}"/>
              </a:ext>
            </a:extLst>
          </p:cNvPr>
          <p:cNvSpPr>
            <a:spLocks noGrp="1"/>
          </p:cNvSpPr>
          <p:nvPr>
            <p:ph type="body" sz="quarter" idx="75" hasCustomPrompt="1"/>
          </p:nvPr>
        </p:nvSpPr>
        <p:spPr>
          <a:xfrm>
            <a:off x="3984883"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47" name="Text Placeholder 7">
            <a:extLst>
              <a:ext uri="{FF2B5EF4-FFF2-40B4-BE49-F238E27FC236}">
                <a16:creationId xmlns:a16="http://schemas.microsoft.com/office/drawing/2014/main" id="{C6266F2D-D76E-4B44-93DD-A34796AC023B}"/>
              </a:ext>
            </a:extLst>
          </p:cNvPr>
          <p:cNvSpPr>
            <a:spLocks noGrp="1"/>
          </p:cNvSpPr>
          <p:nvPr>
            <p:ph type="body" sz="quarter" idx="76" hasCustomPrompt="1"/>
          </p:nvPr>
        </p:nvSpPr>
        <p:spPr>
          <a:xfrm>
            <a:off x="3984883"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48" name="Text Placeholder 7">
            <a:extLst>
              <a:ext uri="{FF2B5EF4-FFF2-40B4-BE49-F238E27FC236}">
                <a16:creationId xmlns:a16="http://schemas.microsoft.com/office/drawing/2014/main" id="{EED47149-409B-B14D-8718-6D51AE3D3AB5}"/>
              </a:ext>
            </a:extLst>
          </p:cNvPr>
          <p:cNvSpPr>
            <a:spLocks noGrp="1"/>
          </p:cNvSpPr>
          <p:nvPr>
            <p:ph type="body" sz="quarter" idx="77" hasCustomPrompt="1"/>
          </p:nvPr>
        </p:nvSpPr>
        <p:spPr>
          <a:xfrm>
            <a:off x="3984883"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49" name="Text Placeholder 7">
            <a:extLst>
              <a:ext uri="{FF2B5EF4-FFF2-40B4-BE49-F238E27FC236}">
                <a16:creationId xmlns:a16="http://schemas.microsoft.com/office/drawing/2014/main" id="{4E84D3C7-B3A4-CC48-9855-4938E4E118AD}"/>
              </a:ext>
            </a:extLst>
          </p:cNvPr>
          <p:cNvSpPr>
            <a:spLocks noGrp="1"/>
          </p:cNvSpPr>
          <p:nvPr>
            <p:ph type="body" sz="quarter" idx="78" hasCustomPrompt="1"/>
          </p:nvPr>
        </p:nvSpPr>
        <p:spPr>
          <a:xfrm>
            <a:off x="3984883"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50" name="Text Placeholder 7">
            <a:extLst>
              <a:ext uri="{FF2B5EF4-FFF2-40B4-BE49-F238E27FC236}">
                <a16:creationId xmlns:a16="http://schemas.microsoft.com/office/drawing/2014/main" id="{DC0C48EA-7A34-944B-8132-DF37F09318AE}"/>
              </a:ext>
            </a:extLst>
          </p:cNvPr>
          <p:cNvSpPr>
            <a:spLocks noGrp="1"/>
          </p:cNvSpPr>
          <p:nvPr>
            <p:ph type="body" sz="quarter" idx="79" hasCustomPrompt="1"/>
          </p:nvPr>
        </p:nvSpPr>
        <p:spPr>
          <a:xfrm>
            <a:off x="3984883"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51" name="Text Placeholder 7">
            <a:extLst>
              <a:ext uri="{FF2B5EF4-FFF2-40B4-BE49-F238E27FC236}">
                <a16:creationId xmlns:a16="http://schemas.microsoft.com/office/drawing/2014/main" id="{7ACADDD2-9A10-6942-8259-473273FBB069}"/>
              </a:ext>
            </a:extLst>
          </p:cNvPr>
          <p:cNvSpPr>
            <a:spLocks noGrp="1"/>
          </p:cNvSpPr>
          <p:nvPr>
            <p:ph type="body" sz="quarter" idx="80" hasCustomPrompt="1"/>
          </p:nvPr>
        </p:nvSpPr>
        <p:spPr>
          <a:xfrm>
            <a:off x="3984883"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52" name="Text Placeholder 7">
            <a:extLst>
              <a:ext uri="{FF2B5EF4-FFF2-40B4-BE49-F238E27FC236}">
                <a16:creationId xmlns:a16="http://schemas.microsoft.com/office/drawing/2014/main" id="{B7475A50-9DE6-6F44-B7FA-C3C7928FF283}"/>
              </a:ext>
            </a:extLst>
          </p:cNvPr>
          <p:cNvSpPr>
            <a:spLocks noGrp="1"/>
          </p:cNvSpPr>
          <p:nvPr>
            <p:ph type="body" sz="quarter" idx="81" hasCustomPrompt="1"/>
          </p:nvPr>
        </p:nvSpPr>
        <p:spPr>
          <a:xfrm>
            <a:off x="3984883"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64" name="Picture Placeholder 3">
            <a:extLst>
              <a:ext uri="{FF2B5EF4-FFF2-40B4-BE49-F238E27FC236}">
                <a16:creationId xmlns:a16="http://schemas.microsoft.com/office/drawing/2014/main" id="{12FBBD29-DE96-1B40-80B4-0F0231B1AC5D}"/>
              </a:ext>
            </a:extLst>
          </p:cNvPr>
          <p:cNvSpPr>
            <a:spLocks noGrp="1"/>
          </p:cNvSpPr>
          <p:nvPr>
            <p:ph type="pic" sz="quarter" idx="82"/>
          </p:nvPr>
        </p:nvSpPr>
        <p:spPr>
          <a:xfrm>
            <a:off x="711690"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65" name="Text Placeholder 7">
            <a:extLst>
              <a:ext uri="{FF2B5EF4-FFF2-40B4-BE49-F238E27FC236}">
                <a16:creationId xmlns:a16="http://schemas.microsoft.com/office/drawing/2014/main" id="{39F508A9-3E93-DC43-B332-68A35B7D24FA}"/>
              </a:ext>
            </a:extLst>
          </p:cNvPr>
          <p:cNvSpPr>
            <a:spLocks noGrp="1"/>
          </p:cNvSpPr>
          <p:nvPr>
            <p:ph type="body" sz="quarter" idx="83" hasCustomPrompt="1"/>
          </p:nvPr>
        </p:nvSpPr>
        <p:spPr>
          <a:xfrm>
            <a:off x="1108119"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66" name="Picture Placeholder 3">
            <a:extLst>
              <a:ext uri="{FF2B5EF4-FFF2-40B4-BE49-F238E27FC236}">
                <a16:creationId xmlns:a16="http://schemas.microsoft.com/office/drawing/2014/main" id="{6840C14B-D589-C94B-B8F9-28CFE94FABCE}"/>
              </a:ext>
            </a:extLst>
          </p:cNvPr>
          <p:cNvSpPr>
            <a:spLocks noGrp="1"/>
          </p:cNvSpPr>
          <p:nvPr>
            <p:ph type="pic" sz="quarter" idx="84"/>
          </p:nvPr>
        </p:nvSpPr>
        <p:spPr>
          <a:xfrm>
            <a:off x="9300886"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67" name="Text Placeholder 7">
            <a:extLst>
              <a:ext uri="{FF2B5EF4-FFF2-40B4-BE49-F238E27FC236}">
                <a16:creationId xmlns:a16="http://schemas.microsoft.com/office/drawing/2014/main" id="{6F63A7A9-9CFA-0F4D-8695-447FE1CB25B8}"/>
              </a:ext>
            </a:extLst>
          </p:cNvPr>
          <p:cNvSpPr>
            <a:spLocks noGrp="1"/>
          </p:cNvSpPr>
          <p:nvPr>
            <p:ph type="body" sz="quarter" idx="85" hasCustomPrompt="1"/>
          </p:nvPr>
        </p:nvSpPr>
        <p:spPr>
          <a:xfrm>
            <a:off x="9697315"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68" name="Picture Placeholder 3">
            <a:extLst>
              <a:ext uri="{FF2B5EF4-FFF2-40B4-BE49-F238E27FC236}">
                <a16:creationId xmlns:a16="http://schemas.microsoft.com/office/drawing/2014/main" id="{39551C59-03A2-B642-967F-11FFE636352F}"/>
              </a:ext>
            </a:extLst>
          </p:cNvPr>
          <p:cNvSpPr>
            <a:spLocks noGrp="1"/>
          </p:cNvSpPr>
          <p:nvPr>
            <p:ph type="pic" sz="quarter" idx="86"/>
          </p:nvPr>
        </p:nvSpPr>
        <p:spPr>
          <a:xfrm>
            <a:off x="6437820"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69" name="Text Placeholder 7">
            <a:extLst>
              <a:ext uri="{FF2B5EF4-FFF2-40B4-BE49-F238E27FC236}">
                <a16:creationId xmlns:a16="http://schemas.microsoft.com/office/drawing/2014/main" id="{C02837D7-FC31-B34E-9191-971D6AEF1BA0}"/>
              </a:ext>
            </a:extLst>
          </p:cNvPr>
          <p:cNvSpPr>
            <a:spLocks noGrp="1"/>
          </p:cNvSpPr>
          <p:nvPr>
            <p:ph type="body" sz="quarter" idx="87" hasCustomPrompt="1"/>
          </p:nvPr>
        </p:nvSpPr>
        <p:spPr>
          <a:xfrm>
            <a:off x="6834251"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70" name="Picture Placeholder 3">
            <a:extLst>
              <a:ext uri="{FF2B5EF4-FFF2-40B4-BE49-F238E27FC236}">
                <a16:creationId xmlns:a16="http://schemas.microsoft.com/office/drawing/2014/main" id="{0A9A16C4-5950-FE46-8970-C4FE824F08F2}"/>
              </a:ext>
            </a:extLst>
          </p:cNvPr>
          <p:cNvSpPr>
            <a:spLocks noGrp="1"/>
          </p:cNvSpPr>
          <p:nvPr>
            <p:ph type="pic" sz="quarter" idx="88"/>
          </p:nvPr>
        </p:nvSpPr>
        <p:spPr>
          <a:xfrm>
            <a:off x="3588454"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71" name="Text Placeholder 7">
            <a:extLst>
              <a:ext uri="{FF2B5EF4-FFF2-40B4-BE49-F238E27FC236}">
                <a16:creationId xmlns:a16="http://schemas.microsoft.com/office/drawing/2014/main" id="{F0A4E703-0CB6-8D41-8B11-CDC79E494EEE}"/>
              </a:ext>
            </a:extLst>
          </p:cNvPr>
          <p:cNvSpPr>
            <a:spLocks noGrp="1"/>
          </p:cNvSpPr>
          <p:nvPr>
            <p:ph type="body" sz="quarter" idx="89" hasCustomPrompt="1"/>
          </p:nvPr>
        </p:nvSpPr>
        <p:spPr>
          <a:xfrm>
            <a:off x="3984883"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5" name="Picture Placeholder 3">
            <a:extLst>
              <a:ext uri="{FF2B5EF4-FFF2-40B4-BE49-F238E27FC236}">
                <a16:creationId xmlns:a16="http://schemas.microsoft.com/office/drawing/2014/main" id="{1DCBBC5A-83E1-534A-A729-2AAE15A559D1}"/>
              </a:ext>
            </a:extLst>
          </p:cNvPr>
          <p:cNvSpPr>
            <a:spLocks noGrp="1"/>
          </p:cNvSpPr>
          <p:nvPr>
            <p:ph type="pic" sz="quarter" idx="90"/>
          </p:nvPr>
        </p:nvSpPr>
        <p:spPr>
          <a:xfrm>
            <a:off x="711690"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96" name="Text Placeholder 7">
            <a:extLst>
              <a:ext uri="{FF2B5EF4-FFF2-40B4-BE49-F238E27FC236}">
                <a16:creationId xmlns:a16="http://schemas.microsoft.com/office/drawing/2014/main" id="{D7A1E629-C759-8A43-BBEE-5E84A4D978CA}"/>
              </a:ext>
            </a:extLst>
          </p:cNvPr>
          <p:cNvSpPr>
            <a:spLocks noGrp="1"/>
          </p:cNvSpPr>
          <p:nvPr>
            <p:ph type="body" sz="quarter" idx="91" hasCustomPrompt="1"/>
          </p:nvPr>
        </p:nvSpPr>
        <p:spPr>
          <a:xfrm>
            <a:off x="1108119"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7" name="Picture Placeholder 3">
            <a:extLst>
              <a:ext uri="{FF2B5EF4-FFF2-40B4-BE49-F238E27FC236}">
                <a16:creationId xmlns:a16="http://schemas.microsoft.com/office/drawing/2014/main" id="{32560AF2-6EDC-E545-AC85-CD3E6C2E8432}"/>
              </a:ext>
            </a:extLst>
          </p:cNvPr>
          <p:cNvSpPr>
            <a:spLocks noGrp="1"/>
          </p:cNvSpPr>
          <p:nvPr>
            <p:ph type="pic" sz="quarter" idx="92"/>
          </p:nvPr>
        </p:nvSpPr>
        <p:spPr>
          <a:xfrm>
            <a:off x="9300886"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98" name="Text Placeholder 7">
            <a:extLst>
              <a:ext uri="{FF2B5EF4-FFF2-40B4-BE49-F238E27FC236}">
                <a16:creationId xmlns:a16="http://schemas.microsoft.com/office/drawing/2014/main" id="{0BF57D0D-FFC1-8745-91E3-01339FD39DB6}"/>
              </a:ext>
            </a:extLst>
          </p:cNvPr>
          <p:cNvSpPr>
            <a:spLocks noGrp="1"/>
          </p:cNvSpPr>
          <p:nvPr>
            <p:ph type="body" sz="quarter" idx="93" hasCustomPrompt="1"/>
          </p:nvPr>
        </p:nvSpPr>
        <p:spPr>
          <a:xfrm>
            <a:off x="9697315"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9" name="Picture Placeholder 3">
            <a:extLst>
              <a:ext uri="{FF2B5EF4-FFF2-40B4-BE49-F238E27FC236}">
                <a16:creationId xmlns:a16="http://schemas.microsoft.com/office/drawing/2014/main" id="{98DE4193-D11C-344E-B5AB-974997CACEED}"/>
              </a:ext>
            </a:extLst>
          </p:cNvPr>
          <p:cNvSpPr>
            <a:spLocks noGrp="1"/>
          </p:cNvSpPr>
          <p:nvPr>
            <p:ph type="pic" sz="quarter" idx="94"/>
          </p:nvPr>
        </p:nvSpPr>
        <p:spPr>
          <a:xfrm>
            <a:off x="6437820"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00" name="Text Placeholder 7">
            <a:extLst>
              <a:ext uri="{FF2B5EF4-FFF2-40B4-BE49-F238E27FC236}">
                <a16:creationId xmlns:a16="http://schemas.microsoft.com/office/drawing/2014/main" id="{3765874A-1593-9045-B59A-2202C9F499A1}"/>
              </a:ext>
            </a:extLst>
          </p:cNvPr>
          <p:cNvSpPr>
            <a:spLocks noGrp="1"/>
          </p:cNvSpPr>
          <p:nvPr>
            <p:ph type="body" sz="quarter" idx="95" hasCustomPrompt="1"/>
          </p:nvPr>
        </p:nvSpPr>
        <p:spPr>
          <a:xfrm>
            <a:off x="6834251"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01" name="Picture Placeholder 3">
            <a:extLst>
              <a:ext uri="{FF2B5EF4-FFF2-40B4-BE49-F238E27FC236}">
                <a16:creationId xmlns:a16="http://schemas.microsoft.com/office/drawing/2014/main" id="{9EAEB5CC-1475-8842-A12E-5F1190B1EACB}"/>
              </a:ext>
            </a:extLst>
          </p:cNvPr>
          <p:cNvSpPr>
            <a:spLocks noGrp="1"/>
          </p:cNvSpPr>
          <p:nvPr>
            <p:ph type="pic" sz="quarter" idx="96"/>
          </p:nvPr>
        </p:nvSpPr>
        <p:spPr>
          <a:xfrm>
            <a:off x="3588454"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02" name="Text Placeholder 7">
            <a:extLst>
              <a:ext uri="{FF2B5EF4-FFF2-40B4-BE49-F238E27FC236}">
                <a16:creationId xmlns:a16="http://schemas.microsoft.com/office/drawing/2014/main" id="{6203C484-A713-F14B-94DA-4C6D5A4958CC}"/>
              </a:ext>
            </a:extLst>
          </p:cNvPr>
          <p:cNvSpPr>
            <a:spLocks noGrp="1"/>
          </p:cNvSpPr>
          <p:nvPr>
            <p:ph type="body" sz="quarter" idx="97" hasCustomPrompt="1"/>
          </p:nvPr>
        </p:nvSpPr>
        <p:spPr>
          <a:xfrm>
            <a:off x="3984883"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4" name="Text Placeholder 6">
            <a:extLst>
              <a:ext uri="{FF2B5EF4-FFF2-40B4-BE49-F238E27FC236}">
                <a16:creationId xmlns:a16="http://schemas.microsoft.com/office/drawing/2014/main" id="{125F027B-F432-97D0-4000-2DD17AFB9473}"/>
              </a:ext>
            </a:extLst>
          </p:cNvPr>
          <p:cNvSpPr>
            <a:spLocks noGrp="1"/>
          </p:cNvSpPr>
          <p:nvPr>
            <p:ph type="body" sz="quarter" idx="98" hasCustomPrompt="1"/>
          </p:nvPr>
        </p:nvSpPr>
        <p:spPr>
          <a:xfrm>
            <a:off x="625928" y="450012"/>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3243954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Photo grid 1">
    <p:bg>
      <p:bgPr>
        <a:solidFill>
          <a:schemeClr val="bg2"/>
        </a:solidFill>
        <a:effectLst/>
      </p:bgPr>
    </p:bg>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711200" y="1650808"/>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711200" y="3946044"/>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4" name="Picture Placeholder 3"/>
          <p:cNvSpPr>
            <a:spLocks noGrp="1"/>
          </p:cNvSpPr>
          <p:nvPr>
            <p:ph type="pic" sz="quarter" idx="12"/>
          </p:nvPr>
        </p:nvSpPr>
        <p:spPr>
          <a:xfrm>
            <a:off x="6087533" y="1650808"/>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5" name="Picture Placeholder 3"/>
          <p:cNvSpPr>
            <a:spLocks noGrp="1"/>
          </p:cNvSpPr>
          <p:nvPr>
            <p:ph type="pic" sz="quarter" idx="13"/>
          </p:nvPr>
        </p:nvSpPr>
        <p:spPr>
          <a:xfrm>
            <a:off x="6087533" y="3946044"/>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8" name="Text Placeholder 7"/>
          <p:cNvSpPr>
            <a:spLocks noGrp="1"/>
          </p:cNvSpPr>
          <p:nvPr>
            <p:ph type="body" sz="quarter" idx="14" hasCustomPrompt="1"/>
          </p:nvPr>
        </p:nvSpPr>
        <p:spPr>
          <a:xfrm>
            <a:off x="2708570" y="215880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9" name="Text Placeholder 7"/>
          <p:cNvSpPr>
            <a:spLocks noGrp="1"/>
          </p:cNvSpPr>
          <p:nvPr>
            <p:ph type="body" sz="quarter" idx="15" hasCustomPrompt="1"/>
          </p:nvPr>
        </p:nvSpPr>
        <p:spPr>
          <a:xfrm>
            <a:off x="2708570" y="256521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0" name="Text Placeholder 7"/>
          <p:cNvSpPr>
            <a:spLocks noGrp="1"/>
          </p:cNvSpPr>
          <p:nvPr>
            <p:ph type="body" sz="quarter" idx="16" hasCustomPrompt="1"/>
          </p:nvPr>
        </p:nvSpPr>
        <p:spPr>
          <a:xfrm>
            <a:off x="2708570" y="449156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11" name="Text Placeholder 7"/>
          <p:cNvSpPr>
            <a:spLocks noGrp="1"/>
          </p:cNvSpPr>
          <p:nvPr>
            <p:ph type="body" sz="quarter" idx="17" hasCustomPrompt="1"/>
          </p:nvPr>
        </p:nvSpPr>
        <p:spPr>
          <a:xfrm>
            <a:off x="2708570" y="489797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2" name="Text Placeholder 7"/>
          <p:cNvSpPr>
            <a:spLocks noGrp="1"/>
          </p:cNvSpPr>
          <p:nvPr>
            <p:ph type="body" sz="quarter" idx="18" hasCustomPrompt="1"/>
          </p:nvPr>
        </p:nvSpPr>
        <p:spPr>
          <a:xfrm>
            <a:off x="8079516" y="215880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13" name="Text Placeholder 7"/>
          <p:cNvSpPr>
            <a:spLocks noGrp="1"/>
          </p:cNvSpPr>
          <p:nvPr>
            <p:ph type="body" sz="quarter" idx="19" hasCustomPrompt="1"/>
          </p:nvPr>
        </p:nvSpPr>
        <p:spPr>
          <a:xfrm>
            <a:off x="8079516" y="256521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4" name="Text Placeholder 7"/>
          <p:cNvSpPr>
            <a:spLocks noGrp="1"/>
          </p:cNvSpPr>
          <p:nvPr>
            <p:ph type="body" sz="quarter" idx="20" hasCustomPrompt="1"/>
          </p:nvPr>
        </p:nvSpPr>
        <p:spPr>
          <a:xfrm>
            <a:off x="8079516" y="449156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15" name="Text Placeholder 7"/>
          <p:cNvSpPr>
            <a:spLocks noGrp="1"/>
          </p:cNvSpPr>
          <p:nvPr>
            <p:ph type="body" sz="quarter" idx="21" hasCustomPrompt="1"/>
          </p:nvPr>
        </p:nvSpPr>
        <p:spPr>
          <a:xfrm>
            <a:off x="8079516" y="489797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9" name="Text Placeholder 2">
            <a:extLst>
              <a:ext uri="{FF2B5EF4-FFF2-40B4-BE49-F238E27FC236}">
                <a16:creationId xmlns:a16="http://schemas.microsoft.com/office/drawing/2014/main" id="{F87F9493-2336-13D2-9712-6F5EA4B97F3E}"/>
              </a:ext>
            </a:extLst>
          </p:cNvPr>
          <p:cNvSpPr>
            <a:spLocks noGrp="1"/>
          </p:cNvSpPr>
          <p:nvPr>
            <p:ph type="body" sz="quarter" idx="22"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20" name="Text Placeholder 6">
            <a:extLst>
              <a:ext uri="{FF2B5EF4-FFF2-40B4-BE49-F238E27FC236}">
                <a16:creationId xmlns:a16="http://schemas.microsoft.com/office/drawing/2014/main" id="{2716B8B4-F834-CE39-CB59-C3AC0E3E34DE}"/>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4100214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hoto grid 2">
    <p:bg>
      <p:bgPr>
        <a:solidFill>
          <a:schemeClr val="bg2"/>
        </a:solidFill>
        <a:effectLst/>
      </p:bgPr>
    </p:bg>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995219"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3770748"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660399" y="4449429"/>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6" name="Picture Placeholder 3"/>
          <p:cNvSpPr>
            <a:spLocks noGrp="1"/>
          </p:cNvSpPr>
          <p:nvPr>
            <p:ph type="pic" sz="quarter" idx="16"/>
          </p:nvPr>
        </p:nvSpPr>
        <p:spPr>
          <a:xfrm>
            <a:off x="6546277"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7" name="Picture Placeholder 3"/>
          <p:cNvSpPr>
            <a:spLocks noGrp="1"/>
          </p:cNvSpPr>
          <p:nvPr>
            <p:ph type="pic" sz="quarter" idx="17"/>
          </p:nvPr>
        </p:nvSpPr>
        <p:spPr>
          <a:xfrm>
            <a:off x="9321807"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8" name="Text Placeholder 7"/>
          <p:cNvSpPr>
            <a:spLocks noGrp="1"/>
          </p:cNvSpPr>
          <p:nvPr>
            <p:ph type="body" sz="quarter" idx="18" hasCustomPrompt="1"/>
          </p:nvPr>
        </p:nvSpPr>
        <p:spPr>
          <a:xfrm>
            <a:off x="3435928" y="4449429"/>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6211457" y="4449428"/>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20" name="Text Placeholder 7"/>
          <p:cNvSpPr>
            <a:spLocks noGrp="1"/>
          </p:cNvSpPr>
          <p:nvPr>
            <p:ph type="body" sz="quarter" idx="20" hasCustomPrompt="1"/>
          </p:nvPr>
        </p:nvSpPr>
        <p:spPr>
          <a:xfrm>
            <a:off x="8986987" y="4449428"/>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5" name="Text Placeholder 2">
            <a:extLst>
              <a:ext uri="{FF2B5EF4-FFF2-40B4-BE49-F238E27FC236}">
                <a16:creationId xmlns:a16="http://schemas.microsoft.com/office/drawing/2014/main" id="{B035310E-70A6-F6E8-67E1-671ABC060C9E}"/>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21" name="Text Placeholder 6">
            <a:extLst>
              <a:ext uri="{FF2B5EF4-FFF2-40B4-BE49-F238E27FC236}">
                <a16:creationId xmlns:a16="http://schemas.microsoft.com/office/drawing/2014/main" id="{5FB15CF3-F0DA-E5D9-9601-83FCD98CD28F}"/>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2495727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Photo grid 3">
    <p:bg>
      <p:bgPr>
        <a:solidFill>
          <a:schemeClr val="bg2"/>
        </a:solidFill>
        <a:effectLst/>
      </p:bgPr>
    </p:bg>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471039" y="2143624"/>
            <a:ext cx="2367941" cy="2367941"/>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4849684" y="2143624"/>
            <a:ext cx="2367941" cy="2367941"/>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1405788"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6" name="Picture Placeholder 3"/>
          <p:cNvSpPr>
            <a:spLocks noGrp="1"/>
          </p:cNvSpPr>
          <p:nvPr>
            <p:ph type="pic" sz="quarter" idx="16"/>
          </p:nvPr>
        </p:nvSpPr>
        <p:spPr>
          <a:xfrm>
            <a:off x="8228328" y="2143624"/>
            <a:ext cx="2367941" cy="2367941"/>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8" name="Text Placeholder 7"/>
          <p:cNvSpPr>
            <a:spLocks noGrp="1"/>
          </p:cNvSpPr>
          <p:nvPr>
            <p:ph type="body" sz="quarter" idx="18" hasCustomPrompt="1"/>
          </p:nvPr>
        </p:nvSpPr>
        <p:spPr>
          <a:xfrm>
            <a:off x="4784435"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8163079" y="4817924"/>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3" name="Text Placeholder 2">
            <a:extLst>
              <a:ext uri="{FF2B5EF4-FFF2-40B4-BE49-F238E27FC236}">
                <a16:creationId xmlns:a16="http://schemas.microsoft.com/office/drawing/2014/main" id="{2F5B399E-36DD-6F0D-6B04-A750EB76CE52}"/>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4" name="Text Placeholder 6">
            <a:extLst>
              <a:ext uri="{FF2B5EF4-FFF2-40B4-BE49-F238E27FC236}">
                <a16:creationId xmlns:a16="http://schemas.microsoft.com/office/drawing/2014/main" id="{A97A841C-443E-0CC6-7A13-3E9ED2666260}"/>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13087513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hoto grid 4">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471039" y="2143624"/>
            <a:ext cx="2367941" cy="2367941"/>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4849684" y="2143624"/>
            <a:ext cx="2367941" cy="2367941"/>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1405788"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6" name="Picture Placeholder 3"/>
          <p:cNvSpPr>
            <a:spLocks noGrp="1"/>
          </p:cNvSpPr>
          <p:nvPr>
            <p:ph type="pic" sz="quarter" idx="16"/>
          </p:nvPr>
        </p:nvSpPr>
        <p:spPr>
          <a:xfrm>
            <a:off x="8228328" y="2143624"/>
            <a:ext cx="2367941" cy="2367941"/>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8" name="Text Placeholder 7"/>
          <p:cNvSpPr>
            <a:spLocks noGrp="1"/>
          </p:cNvSpPr>
          <p:nvPr>
            <p:ph type="body" sz="quarter" idx="18" hasCustomPrompt="1"/>
          </p:nvPr>
        </p:nvSpPr>
        <p:spPr>
          <a:xfrm>
            <a:off x="4784435"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8163079" y="4817924"/>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3" name="Text Placeholder 2">
            <a:extLst>
              <a:ext uri="{FF2B5EF4-FFF2-40B4-BE49-F238E27FC236}">
                <a16:creationId xmlns:a16="http://schemas.microsoft.com/office/drawing/2014/main" id="{ADA58A85-C978-55C3-15E0-51498AE1539C}"/>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4" name="Text Placeholder 6">
            <a:extLst>
              <a:ext uri="{FF2B5EF4-FFF2-40B4-BE49-F238E27FC236}">
                <a16:creationId xmlns:a16="http://schemas.microsoft.com/office/drawing/2014/main" id="{3DEFF1E5-698B-29EC-2DA0-8434BF346EC2}"/>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182461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Photo grid 5">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277249" y="1430868"/>
            <a:ext cx="2755521" cy="3742549"/>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1405788" y="5479776"/>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8" name="Text Placeholder 7"/>
          <p:cNvSpPr>
            <a:spLocks noGrp="1"/>
          </p:cNvSpPr>
          <p:nvPr>
            <p:ph type="body" sz="quarter" idx="18" hasCustomPrompt="1"/>
          </p:nvPr>
        </p:nvSpPr>
        <p:spPr>
          <a:xfrm>
            <a:off x="4784435" y="5479776"/>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8163079" y="5479774"/>
            <a:ext cx="2498440" cy="406401"/>
          </a:xfrm>
          <a:prstGeom prst="rect">
            <a:avLst/>
          </a:prstGeom>
        </p:spPr>
        <p:txBody>
          <a:bodyPr/>
          <a:lstStyle>
            <a:lvl1pPr marL="0" indent="0" algn="ctr">
              <a:buNone/>
              <a:defRPr sz="1867" baseline="0">
                <a:solidFill>
                  <a:schemeClr val="tx1"/>
                </a:solidFill>
              </a:defRPr>
            </a:lvl1pPr>
          </a:lstStyle>
          <a:p>
            <a:pPr lvl="0"/>
            <a:r>
              <a:rPr lang="en-US"/>
              <a:t>Place text here</a:t>
            </a:r>
          </a:p>
        </p:txBody>
      </p:sp>
      <p:sp>
        <p:nvSpPr>
          <p:cNvPr id="10" name="Picture Placeholder 3">
            <a:extLst>
              <a:ext uri="{FF2B5EF4-FFF2-40B4-BE49-F238E27FC236}">
                <a16:creationId xmlns:a16="http://schemas.microsoft.com/office/drawing/2014/main" id="{5912C578-2CFA-2609-B2B9-3A660B33A60F}"/>
              </a:ext>
            </a:extLst>
          </p:cNvPr>
          <p:cNvSpPr>
            <a:spLocks noGrp="1"/>
          </p:cNvSpPr>
          <p:nvPr>
            <p:ph type="pic" sz="quarter" idx="20"/>
          </p:nvPr>
        </p:nvSpPr>
        <p:spPr>
          <a:xfrm>
            <a:off x="4709773" y="1430868"/>
            <a:ext cx="2755521" cy="3742549"/>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1" name="Picture Placeholder 3">
            <a:extLst>
              <a:ext uri="{FF2B5EF4-FFF2-40B4-BE49-F238E27FC236}">
                <a16:creationId xmlns:a16="http://schemas.microsoft.com/office/drawing/2014/main" id="{75019E6F-7EDE-0A1E-A05A-9C903808C1F4}"/>
              </a:ext>
            </a:extLst>
          </p:cNvPr>
          <p:cNvSpPr>
            <a:spLocks noGrp="1"/>
          </p:cNvSpPr>
          <p:nvPr>
            <p:ph type="pic" sz="quarter" idx="21"/>
          </p:nvPr>
        </p:nvSpPr>
        <p:spPr>
          <a:xfrm>
            <a:off x="8034540" y="1430868"/>
            <a:ext cx="2755521" cy="3742549"/>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2" name="Text Placeholder 6">
            <a:extLst>
              <a:ext uri="{FF2B5EF4-FFF2-40B4-BE49-F238E27FC236}">
                <a16:creationId xmlns:a16="http://schemas.microsoft.com/office/drawing/2014/main" id="{F1968240-A2D7-3AFB-E139-4C8B1C67EA55}"/>
              </a:ext>
            </a:extLst>
          </p:cNvPr>
          <p:cNvSpPr>
            <a:spLocks noGrp="1"/>
          </p:cNvSpPr>
          <p:nvPr>
            <p:ph type="body" sz="quarter" idx="90" hasCustomPrompt="1"/>
          </p:nvPr>
        </p:nvSpPr>
        <p:spPr>
          <a:xfrm>
            <a:off x="625928" y="450012"/>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347980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Photo grid 6">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87533" y="2"/>
            <a:ext cx="2737152" cy="4409831"/>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3" name="Picture Placeholder 6">
            <a:extLst>
              <a:ext uri="{FF2B5EF4-FFF2-40B4-BE49-F238E27FC236}">
                <a16:creationId xmlns:a16="http://schemas.microsoft.com/office/drawing/2014/main" id="{4C8B1DB1-55C6-E44A-9630-610A391F3189}"/>
              </a:ext>
            </a:extLst>
          </p:cNvPr>
          <p:cNvSpPr>
            <a:spLocks noGrp="1"/>
          </p:cNvSpPr>
          <p:nvPr>
            <p:ph type="pic" sz="quarter" idx="33"/>
          </p:nvPr>
        </p:nvSpPr>
        <p:spPr>
          <a:xfrm>
            <a:off x="6087533" y="4645904"/>
            <a:ext cx="2737152" cy="221209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4" name="Picture Placeholder 6">
            <a:extLst>
              <a:ext uri="{FF2B5EF4-FFF2-40B4-BE49-F238E27FC236}">
                <a16:creationId xmlns:a16="http://schemas.microsoft.com/office/drawing/2014/main" id="{00000B7C-B9C2-3692-DA0C-7CD43971473C}"/>
              </a:ext>
            </a:extLst>
          </p:cNvPr>
          <p:cNvSpPr>
            <a:spLocks noGrp="1"/>
          </p:cNvSpPr>
          <p:nvPr>
            <p:ph type="pic" sz="quarter" idx="34"/>
          </p:nvPr>
        </p:nvSpPr>
        <p:spPr>
          <a:xfrm>
            <a:off x="9106505" y="2448171"/>
            <a:ext cx="2737152" cy="4409831"/>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6" name="Picture Placeholder 6">
            <a:extLst>
              <a:ext uri="{FF2B5EF4-FFF2-40B4-BE49-F238E27FC236}">
                <a16:creationId xmlns:a16="http://schemas.microsoft.com/office/drawing/2014/main" id="{66766FEE-7FB9-ABDC-C0E5-6CCEACB6769D}"/>
              </a:ext>
            </a:extLst>
          </p:cNvPr>
          <p:cNvSpPr>
            <a:spLocks noGrp="1"/>
          </p:cNvSpPr>
          <p:nvPr>
            <p:ph type="pic" sz="quarter" idx="35"/>
          </p:nvPr>
        </p:nvSpPr>
        <p:spPr>
          <a:xfrm>
            <a:off x="9106505" y="-7181"/>
            <a:ext cx="2737152" cy="221209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1" name="Title 1">
            <a:extLst>
              <a:ext uri="{FF2B5EF4-FFF2-40B4-BE49-F238E27FC236}">
                <a16:creationId xmlns:a16="http://schemas.microsoft.com/office/drawing/2014/main" id="{A089A6F4-712F-CDCA-8B9E-9557816C62EB}"/>
              </a:ext>
            </a:extLst>
          </p:cNvPr>
          <p:cNvSpPr>
            <a:spLocks noGrp="1"/>
          </p:cNvSpPr>
          <p:nvPr>
            <p:ph type="ctrTitle" hasCustomPrompt="1"/>
          </p:nvPr>
        </p:nvSpPr>
        <p:spPr>
          <a:xfrm>
            <a:off x="632125" y="176182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17" name="Text Placeholder 2">
            <a:extLst>
              <a:ext uri="{FF2B5EF4-FFF2-40B4-BE49-F238E27FC236}">
                <a16:creationId xmlns:a16="http://schemas.microsoft.com/office/drawing/2014/main" id="{972BF7ED-AC89-B066-6405-86D841A4EB03}"/>
              </a:ext>
            </a:extLst>
          </p:cNvPr>
          <p:cNvSpPr>
            <a:spLocks noGrp="1"/>
          </p:cNvSpPr>
          <p:nvPr>
            <p:ph type="body" sz="quarter" idx="16" hasCustomPrompt="1"/>
          </p:nvPr>
        </p:nvSpPr>
        <p:spPr>
          <a:xfrm>
            <a:off x="632125" y="2372473"/>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0A9F1691-DBBD-8959-76B0-C07758051C17}"/>
              </a:ext>
            </a:extLst>
          </p:cNvPr>
          <p:cNvSpPr>
            <a:spLocks noGrp="1"/>
          </p:cNvSpPr>
          <p:nvPr>
            <p:ph type="body" sz="quarter" idx="30" hasCustomPrompt="1"/>
          </p:nvPr>
        </p:nvSpPr>
        <p:spPr>
          <a:xfrm>
            <a:off x="632125" y="2803020"/>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2" name="Text Placeholder 2">
            <a:extLst>
              <a:ext uri="{FF2B5EF4-FFF2-40B4-BE49-F238E27FC236}">
                <a16:creationId xmlns:a16="http://schemas.microsoft.com/office/drawing/2014/main" id="{C9340E82-B158-1238-2658-3BE2D616C842}"/>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2568013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4" pos="356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B7CC-11CB-CA47-59E2-4765EDF3E4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52E8FD-323E-4AE8-4B1A-7AB03B259399}"/>
              </a:ext>
            </a:extLst>
          </p:cNvPr>
          <p:cNvSpPr>
            <a:spLocks noGrp="1"/>
          </p:cNvSpPr>
          <p:nvPr>
            <p:ph type="dt" sz="half" idx="10"/>
          </p:nvPr>
        </p:nvSpPr>
        <p:spPr/>
        <p:txBody>
          <a:bodyPr/>
          <a:lstStyle/>
          <a:p>
            <a:fld id="{8BE7E3AA-2DE3-4E18-87AE-3F728F7006B3}" type="datetimeFigureOut">
              <a:rPr lang="en-US" smtClean="0"/>
              <a:t>1/3/2024</a:t>
            </a:fld>
            <a:endParaRPr lang="en-US"/>
          </a:p>
        </p:txBody>
      </p:sp>
      <p:sp>
        <p:nvSpPr>
          <p:cNvPr id="4" name="Footer Placeholder 3">
            <a:extLst>
              <a:ext uri="{FF2B5EF4-FFF2-40B4-BE49-F238E27FC236}">
                <a16:creationId xmlns:a16="http://schemas.microsoft.com/office/drawing/2014/main" id="{0624A7F4-871B-DF4E-42B7-D2B4B7174D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73B108-A6AC-B8CB-5C8C-9AAFFFF26ADB}"/>
              </a:ext>
            </a:extLst>
          </p:cNvPr>
          <p:cNvSpPr>
            <a:spLocks noGrp="1"/>
          </p:cNvSpPr>
          <p:nvPr>
            <p:ph type="sldNum" sz="quarter" idx="12"/>
          </p:nvPr>
        </p:nvSpPr>
        <p:spPr/>
        <p:txBody>
          <a:bodyPr/>
          <a:lstStyle/>
          <a:p>
            <a:fld id="{A163EB34-3465-4CC2-9BE3-24BBF9178134}" type="slidenum">
              <a:rPr lang="en-US" smtClean="0"/>
              <a:t>‹#›</a:t>
            </a:fld>
            <a:endParaRPr lang="en-US"/>
          </a:p>
        </p:txBody>
      </p:sp>
    </p:spTree>
    <p:extLst>
      <p:ext uri="{BB962C8B-B14F-4D97-AF65-F5344CB8AC3E}">
        <p14:creationId xmlns:p14="http://schemas.microsoft.com/office/powerpoint/2010/main" val="414691263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37053139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Sky Closing">
    <p:bg>
      <p:bgPr>
        <a:solidFill>
          <a:schemeClr val="accent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23856130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cSld name="1_General_Cover">
    <p:bg>
      <p:bgPr>
        <a:solidFill>
          <a:schemeClr val="tx2"/>
        </a:solidFill>
        <a:effectLst/>
      </p:bgPr>
    </p:bg>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1F43EB51-64B5-A44C-8FDD-37E9C7791370}"/>
              </a:ext>
            </a:extLst>
          </p:cNvPr>
          <p:cNvSpPr>
            <a:spLocks noGrp="1"/>
          </p:cNvSpPr>
          <p:nvPr>
            <p:ph type="body" sz="quarter" idx="15" hasCustomPrompt="1"/>
          </p:nvPr>
        </p:nvSpPr>
        <p:spPr>
          <a:xfrm>
            <a:off x="596900" y="0"/>
            <a:ext cx="8411176" cy="3200400"/>
          </a:xfrm>
          <a:prstGeom prst="rect">
            <a:avLst/>
          </a:prstGeom>
        </p:spPr>
        <p:txBody>
          <a:bodyPr lIns="0" rIns="0" anchor="b">
            <a:noAutofit/>
          </a:bodyPr>
          <a:lstStyle>
            <a:lvl1pPr marL="0" indent="0">
              <a:lnSpc>
                <a:spcPct val="100000"/>
              </a:lnSpc>
              <a:buFont typeface="Arial" panose="020B0604020202020204" pitchFamily="34" charset="0"/>
              <a:buNone/>
              <a:defRPr sz="5500" b="0" i="0">
                <a:solidFill>
                  <a:schemeClr val="bg1"/>
                </a:solidFill>
                <a:latin typeface="CiscoSansTT" panose="020B0503020201020303" pitchFamily="34" charset="0"/>
              </a:defRPr>
            </a:lvl1pPr>
            <a:lvl2pPr marL="0" indent="0">
              <a:buNone/>
              <a:defRPr sz="3600">
                <a:solidFill>
                  <a:schemeClr val="tx2"/>
                </a:solidFill>
              </a:defRPr>
            </a:lvl2pPr>
            <a:lvl3pPr marL="0" indent="0">
              <a:buNone/>
              <a:defRPr sz="3600">
                <a:solidFill>
                  <a:schemeClr val="tx2"/>
                </a:solidFill>
              </a:defRPr>
            </a:lvl3pPr>
            <a:lvl4pPr marL="0" indent="0">
              <a:buNone/>
              <a:defRPr sz="3600">
                <a:solidFill>
                  <a:schemeClr val="tx2"/>
                </a:solidFill>
              </a:defRPr>
            </a:lvl4pPr>
            <a:lvl5pPr marL="0" indent="0">
              <a:buNone/>
              <a:defRPr sz="3600">
                <a:solidFill>
                  <a:schemeClr val="tx2"/>
                </a:solidFill>
              </a:defRPr>
            </a:lvl5pPr>
          </a:lstStyle>
          <a:p>
            <a:pPr lvl="0"/>
            <a:r>
              <a:rPr lang="en-US"/>
              <a:t>Title of presentation. Sentence case. 55pt. </a:t>
            </a:r>
            <a:r>
              <a:rPr lang="en-US" err="1"/>
              <a:t>AppD</a:t>
            </a:r>
            <a:r>
              <a:rPr lang="en-US"/>
              <a:t> Sans Regular.</a:t>
            </a:r>
          </a:p>
        </p:txBody>
      </p:sp>
      <p:sp>
        <p:nvSpPr>
          <p:cNvPr id="13" name="Text Placeholder 33">
            <a:extLst>
              <a:ext uri="{FF2B5EF4-FFF2-40B4-BE49-F238E27FC236}">
                <a16:creationId xmlns:a16="http://schemas.microsoft.com/office/drawing/2014/main" id="{96C6E84F-EAAA-094D-B774-069202763907}"/>
              </a:ext>
            </a:extLst>
          </p:cNvPr>
          <p:cNvSpPr>
            <a:spLocks noGrp="1"/>
          </p:cNvSpPr>
          <p:nvPr>
            <p:ph type="body" sz="quarter" idx="14" hasCustomPrompt="1"/>
          </p:nvPr>
        </p:nvSpPr>
        <p:spPr>
          <a:xfrm>
            <a:off x="596900" y="3354420"/>
            <a:ext cx="8242300" cy="436484"/>
          </a:xfrm>
          <a:prstGeom prst="rect">
            <a:avLst/>
          </a:prstGeom>
        </p:spPr>
        <p:txBody>
          <a:bodyPr lIns="0" rIns="0">
            <a:noAutofit/>
          </a:bodyPr>
          <a:lstStyle>
            <a:lvl1pPr marL="60325" indent="0">
              <a:spcBef>
                <a:spcPts val="0"/>
              </a:spcBef>
              <a:buNone/>
              <a:tabLst/>
              <a:defRPr sz="2200" b="0" i="0" baseline="0">
                <a:solidFill>
                  <a:schemeClr val="accent3">
                    <a:lumMod val="60000"/>
                    <a:lumOff val="40000"/>
                  </a:schemeClr>
                </a:solidFill>
                <a:latin typeface="CiscoSansTT Light" panose="020B0503020201020303" pitchFamily="34" charset="0"/>
              </a:defRPr>
            </a:lvl1pPr>
            <a:lvl2pPr marL="456921" indent="0">
              <a:buNone/>
              <a:defRPr sz="1799"/>
            </a:lvl2pPr>
            <a:lvl3pPr marL="913844" indent="0">
              <a:buNone/>
              <a:defRPr sz="1799"/>
            </a:lvl3pPr>
            <a:lvl4pPr marL="1370765" indent="0">
              <a:buNone/>
              <a:defRPr sz="1799"/>
            </a:lvl4pPr>
            <a:lvl5pPr marL="1827688" indent="0">
              <a:buNone/>
              <a:defRPr sz="1799"/>
            </a:lvl5pPr>
          </a:lstStyle>
          <a:p>
            <a:pPr lvl="0"/>
            <a:r>
              <a:rPr lang="en-US"/>
              <a:t>Sub Header Here</a:t>
            </a:r>
          </a:p>
        </p:txBody>
      </p:sp>
      <p:sp>
        <p:nvSpPr>
          <p:cNvPr id="11" name="Text Placeholder 33">
            <a:extLst>
              <a:ext uri="{FF2B5EF4-FFF2-40B4-BE49-F238E27FC236}">
                <a16:creationId xmlns:a16="http://schemas.microsoft.com/office/drawing/2014/main" id="{82C72980-2C5D-EF44-8093-0199B64B365A}"/>
              </a:ext>
            </a:extLst>
          </p:cNvPr>
          <p:cNvSpPr>
            <a:spLocks noGrp="1"/>
          </p:cNvSpPr>
          <p:nvPr>
            <p:ph type="body" sz="quarter" idx="16" hasCustomPrompt="1"/>
          </p:nvPr>
        </p:nvSpPr>
        <p:spPr>
          <a:xfrm>
            <a:off x="596900" y="4477164"/>
            <a:ext cx="8242300" cy="436484"/>
          </a:xfrm>
          <a:prstGeom prst="rect">
            <a:avLst/>
          </a:prstGeom>
        </p:spPr>
        <p:txBody>
          <a:bodyPr lIns="0" rIns="0">
            <a:noAutofit/>
          </a:bodyPr>
          <a:lstStyle>
            <a:lvl1pPr marL="60325" indent="0">
              <a:spcBef>
                <a:spcPts val="0"/>
              </a:spcBef>
              <a:buNone/>
              <a:tabLst/>
              <a:defRPr sz="1800" b="0" i="0" baseline="0">
                <a:solidFill>
                  <a:schemeClr val="accent1"/>
                </a:solidFill>
                <a:latin typeface="CiscoSansTT Light" panose="020B0503020201020303" pitchFamily="34" charset="0"/>
              </a:defRPr>
            </a:lvl1pPr>
            <a:lvl2pPr marL="456921" indent="0">
              <a:buNone/>
              <a:defRPr sz="1799"/>
            </a:lvl2pPr>
            <a:lvl3pPr marL="913844" indent="0">
              <a:buNone/>
              <a:defRPr sz="1799"/>
            </a:lvl3pPr>
            <a:lvl4pPr marL="1370765" indent="0">
              <a:buNone/>
              <a:defRPr sz="1799"/>
            </a:lvl4pPr>
            <a:lvl5pPr marL="1827688" indent="0">
              <a:buNone/>
              <a:defRPr sz="1799"/>
            </a:lvl5pPr>
          </a:lstStyle>
          <a:p>
            <a:pPr lvl="0"/>
            <a:r>
              <a:rPr lang="en-US"/>
              <a:t>Speaker Name Here</a:t>
            </a:r>
          </a:p>
        </p:txBody>
      </p:sp>
    </p:spTree>
    <p:extLst>
      <p:ext uri="{BB962C8B-B14F-4D97-AF65-F5344CB8AC3E}">
        <p14:creationId xmlns:p14="http://schemas.microsoft.com/office/powerpoint/2010/main" val="2745791435"/>
      </p:ext>
    </p:extLst>
  </p:cSld>
  <p:clrMapOvr>
    <a:masterClrMapping/>
  </p:clrMapOvr>
  <p:hf sldNum="0" hdr="0" ftr="0" dt="0"/>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cSld name="Agenda_1a">
    <p:bg>
      <p:bgPr>
        <a:solidFill>
          <a:schemeClr val="bg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2C42D43B-C13E-C14E-8E6C-5F4C3B0E27D3}"/>
              </a:ext>
            </a:extLst>
          </p:cNvPr>
          <p:cNvSpPr>
            <a:spLocks noGrp="1"/>
          </p:cNvSpPr>
          <p:nvPr>
            <p:ph type="body" sz="quarter" idx="16" hasCustomPrompt="1"/>
          </p:nvPr>
        </p:nvSpPr>
        <p:spPr>
          <a:xfrm>
            <a:off x="1024128" y="1121664"/>
            <a:ext cx="3340608" cy="5060980"/>
          </a:xfrm>
          <a:prstGeom prst="rect">
            <a:avLst/>
          </a:prstGeom>
        </p:spPr>
        <p:txBody>
          <a:bodyPr anchor="t"/>
          <a:lstStyle>
            <a:lvl1pPr marL="458788" indent="-458788">
              <a:lnSpc>
                <a:spcPct val="100000"/>
              </a:lnSpc>
              <a:spcBef>
                <a:spcPts val="1800"/>
              </a:spcBef>
              <a:buClr>
                <a:schemeClr val="accent3"/>
              </a:buClr>
              <a:buSzPct val="100000"/>
              <a:buFont typeface="+mj-lt"/>
              <a:buAutoNum type="arabicPeriod"/>
              <a:tabLst/>
              <a:defRPr sz="2400" b="0" i="0" spc="0">
                <a:solidFill>
                  <a:schemeClr val="bg1"/>
                </a:solidFill>
                <a:latin typeface="CiscoSansTT" panose="020B0503020201020303" pitchFamily="34" charset="0"/>
              </a:defRPr>
            </a:lvl1pPr>
            <a:lvl2pPr marL="742950" indent="-282575">
              <a:buClr>
                <a:schemeClr val="bg1"/>
              </a:buClr>
              <a:buSzPct val="100000"/>
              <a:buFont typeface="+mj-lt"/>
              <a:buAutoNum type="arabicPeriod"/>
              <a:tabLst/>
              <a:defRPr sz="2000">
                <a:solidFill>
                  <a:schemeClr val="bg1"/>
                </a:solidFill>
              </a:defRPr>
            </a:lvl2pPr>
            <a:lvl3pPr marL="858838" indent="-282575">
              <a:buClr>
                <a:schemeClr val="bg1"/>
              </a:buClr>
              <a:buSzPct val="100000"/>
              <a:buFont typeface="+mj-lt"/>
              <a:buAutoNum type="arabicPeriod"/>
              <a:tabLst/>
              <a:defRPr sz="1800">
                <a:solidFill>
                  <a:schemeClr val="bg1"/>
                </a:solidFill>
              </a:defRPr>
            </a:lvl3pPr>
            <a:lvl4pPr marL="0" indent="0">
              <a:buNone/>
              <a:defRPr sz="3600">
                <a:solidFill>
                  <a:schemeClr val="tx2"/>
                </a:solidFill>
              </a:defRPr>
            </a:lvl4pPr>
            <a:lvl5pPr marL="0" indent="0">
              <a:buNone/>
              <a:defRPr sz="3600">
                <a:solidFill>
                  <a:schemeClr val="tx2"/>
                </a:solidFill>
              </a:defRPr>
            </a:lvl5pPr>
          </a:lstStyle>
          <a:p>
            <a:pPr lvl="0"/>
            <a:r>
              <a:rPr lang="en-US"/>
              <a:t>Chapter 1</a:t>
            </a:r>
          </a:p>
          <a:p>
            <a:pPr lvl="1"/>
            <a:r>
              <a:rPr lang="en-US"/>
              <a:t>Chapter 2</a:t>
            </a:r>
          </a:p>
          <a:p>
            <a:pPr lvl="1"/>
            <a:r>
              <a:rPr lang="en-US"/>
              <a:t>Chapter 3</a:t>
            </a:r>
          </a:p>
          <a:p>
            <a:pPr lvl="0"/>
            <a:r>
              <a:rPr lang="en-US"/>
              <a:t>Chapter 4</a:t>
            </a:r>
          </a:p>
          <a:p>
            <a:pPr lvl="2"/>
            <a:r>
              <a:rPr lang="en-US"/>
              <a:t>Chapter 5</a:t>
            </a:r>
          </a:p>
        </p:txBody>
      </p:sp>
    </p:spTree>
    <p:extLst>
      <p:ext uri="{BB962C8B-B14F-4D97-AF65-F5344CB8AC3E}">
        <p14:creationId xmlns:p14="http://schemas.microsoft.com/office/powerpoint/2010/main" val="4286413366"/>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Split content ">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51508CB-B711-4546-B516-304CBFE02561}"/>
              </a:ext>
            </a:extLst>
          </p:cNvPr>
          <p:cNvSpPr>
            <a:spLocks noGrp="1"/>
          </p:cNvSpPr>
          <p:nvPr>
            <p:ph type="title" hasCustomPrompt="1"/>
          </p:nvPr>
        </p:nvSpPr>
        <p:spPr>
          <a:xfrm>
            <a:off x="590307" y="585216"/>
            <a:ext cx="4142331" cy="1181800"/>
          </a:xfrm>
          <a:prstGeom prst="rect">
            <a:avLst/>
          </a:prstGeom>
        </p:spPr>
        <p:txBody>
          <a:bodyPr vert="horz" lIns="91440" tIns="45720" rIns="91440" bIns="45720" rtlCol="0" anchor="t" anchorCtr="0">
            <a:noAutofit/>
          </a:bodyPr>
          <a:lstStyle>
            <a:lvl1pPr algn="l">
              <a:defRPr>
                <a:solidFill>
                  <a:schemeClr val="bg1"/>
                </a:solidFill>
              </a:defRPr>
            </a:lvl1pPr>
          </a:lstStyle>
          <a:p>
            <a:pPr lvl="0"/>
            <a:r>
              <a:rPr lang="en-US"/>
              <a:t>Title, </a:t>
            </a:r>
            <a:r>
              <a:rPr lang="en-US" err="1"/>
              <a:t>AppD</a:t>
            </a:r>
            <a:r>
              <a:rPr lang="en-US"/>
              <a:t> Regular, 32pt, 1 line</a:t>
            </a:r>
          </a:p>
        </p:txBody>
      </p:sp>
      <p:sp>
        <p:nvSpPr>
          <p:cNvPr id="6" name="Text Placeholder 8">
            <a:extLst>
              <a:ext uri="{FF2B5EF4-FFF2-40B4-BE49-F238E27FC236}">
                <a16:creationId xmlns:a16="http://schemas.microsoft.com/office/drawing/2014/main" id="{C6887DCD-2C65-9946-AC4F-E4956FA14792}"/>
              </a:ext>
            </a:extLst>
          </p:cNvPr>
          <p:cNvSpPr>
            <a:spLocks noGrp="1"/>
          </p:cNvSpPr>
          <p:nvPr>
            <p:ph type="body" sz="quarter" idx="11"/>
          </p:nvPr>
        </p:nvSpPr>
        <p:spPr>
          <a:xfrm>
            <a:off x="590307" y="2969133"/>
            <a:ext cx="3753093" cy="3079242"/>
          </a:xfrm>
        </p:spPr>
        <p:txBody>
          <a:bodyPr>
            <a:noAutofit/>
          </a:bodyPr>
          <a:lstStyle>
            <a:lvl1pPr>
              <a:buClr>
                <a:schemeClr val="tx1"/>
              </a:buClr>
              <a:defRPr sz="1800">
                <a:solidFill>
                  <a:schemeClr val="bg1"/>
                </a:solidFill>
              </a:defRPr>
            </a:lvl1pPr>
            <a:lvl2pPr>
              <a:buClr>
                <a:schemeClr val="tx1"/>
              </a:buClr>
              <a:defRPr sz="1600">
                <a:solidFill>
                  <a:schemeClr val="bg1"/>
                </a:solidFill>
              </a:defRPr>
            </a:lvl2pPr>
            <a:lvl3pPr>
              <a:buClr>
                <a:schemeClr val="tx1"/>
              </a:buClr>
              <a:defRPr sz="1400">
                <a:solidFill>
                  <a:schemeClr val="bg1"/>
                </a:solidFill>
              </a:defRPr>
            </a:lvl3pPr>
            <a:lvl4pPr>
              <a:buClr>
                <a:schemeClr val="tx1"/>
              </a:buClr>
              <a:defRPr sz="1200">
                <a:solidFill>
                  <a:schemeClr val="bg1"/>
                </a:solidFill>
              </a:defRPr>
            </a:lvl4pPr>
            <a:lvl5pPr>
              <a:buClr>
                <a:schemeClr val="tx1"/>
              </a:buCl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8">
            <a:extLst>
              <a:ext uri="{FF2B5EF4-FFF2-40B4-BE49-F238E27FC236}">
                <a16:creationId xmlns:a16="http://schemas.microsoft.com/office/drawing/2014/main" id="{7A3269A2-8ECB-724D-9137-9F6F59541246}"/>
              </a:ext>
            </a:extLst>
          </p:cNvPr>
          <p:cNvSpPr>
            <a:spLocks noGrp="1"/>
          </p:cNvSpPr>
          <p:nvPr>
            <p:ph type="body" sz="quarter" idx="12"/>
          </p:nvPr>
        </p:nvSpPr>
        <p:spPr>
          <a:xfrm>
            <a:off x="5476632" y="2969133"/>
            <a:ext cx="5800968" cy="3079242"/>
          </a:xfrm>
        </p:spPr>
        <p:txBody>
          <a:bodyPr>
            <a:noAutofit/>
          </a:bodyPr>
          <a:lstStyle>
            <a:lvl1pPr>
              <a:buClr>
                <a:schemeClr val="tx1"/>
              </a:buClr>
              <a:defRPr sz="1800">
                <a:solidFill>
                  <a:schemeClr val="tx2"/>
                </a:solidFill>
              </a:defRPr>
            </a:lvl1pPr>
            <a:lvl2pPr>
              <a:buClr>
                <a:schemeClr val="tx1"/>
              </a:buClr>
              <a:defRPr sz="1600">
                <a:solidFill>
                  <a:schemeClr val="tx2"/>
                </a:solidFill>
              </a:defRPr>
            </a:lvl2pPr>
            <a:lvl3pPr>
              <a:buClr>
                <a:schemeClr val="tx1"/>
              </a:buClr>
              <a:defRPr sz="1400">
                <a:solidFill>
                  <a:schemeClr val="tx2"/>
                </a:solidFill>
              </a:defRPr>
            </a:lvl3pPr>
            <a:lvl4pPr>
              <a:buClr>
                <a:schemeClr val="tx1"/>
              </a:buClr>
              <a:defRPr sz="1200">
                <a:solidFill>
                  <a:schemeClr val="tx2"/>
                </a:solidFill>
              </a:defRPr>
            </a:lvl4pPr>
            <a:lvl5pPr>
              <a:buClr>
                <a:schemeClr val="tx1"/>
              </a:buClr>
              <a:defRPr sz="11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4883064"/>
      </p:ext>
    </p:extLst>
  </p:cSld>
  <p:clrMapOvr>
    <a:masterClrMapping/>
  </p:clrMapOvr>
  <p:transition spd="med"/>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1_Title_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51508CB-B711-4546-B516-304CBFE02561}"/>
              </a:ext>
            </a:extLst>
          </p:cNvPr>
          <p:cNvSpPr>
            <a:spLocks noGrp="1"/>
          </p:cNvSpPr>
          <p:nvPr>
            <p:ph type="title" hasCustomPrompt="1"/>
          </p:nvPr>
        </p:nvSpPr>
        <p:spPr>
          <a:xfrm>
            <a:off x="590309" y="585216"/>
            <a:ext cx="10995949" cy="399130"/>
          </a:xfrm>
          <a:prstGeom prst="rect">
            <a:avLst/>
          </a:prstGeom>
        </p:spPr>
        <p:txBody>
          <a:bodyPr vert="horz" lIns="91440" tIns="45720" rIns="91440" bIns="45720" rtlCol="0" anchor="t" anchorCtr="0">
            <a:noAutofit/>
          </a:bodyPr>
          <a:lstStyle>
            <a:lvl1pPr algn="l">
              <a:defRPr/>
            </a:lvl1pPr>
          </a:lstStyle>
          <a:p>
            <a:pPr lvl="0"/>
            <a:r>
              <a:rPr lang="en-US"/>
              <a:t>Title, </a:t>
            </a:r>
            <a:r>
              <a:rPr lang="en-US" err="1"/>
              <a:t>AppD</a:t>
            </a:r>
            <a:r>
              <a:rPr lang="en-US"/>
              <a:t> Regular, 32pt, 1 line</a:t>
            </a:r>
          </a:p>
        </p:txBody>
      </p:sp>
    </p:spTree>
    <p:extLst>
      <p:ext uri="{BB962C8B-B14F-4D97-AF65-F5344CB8AC3E}">
        <p14:creationId xmlns:p14="http://schemas.microsoft.com/office/powerpoint/2010/main" val="1576362013"/>
      </p:ext>
    </p:extLst>
  </p:cSld>
  <p:clrMapOvr>
    <a:masterClrMapping/>
  </p:clrMapOvr>
  <p:transition spd="med"/>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cSld name="2_Divider_Slide_1b">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8A52909-1881-8D48-A1B0-6842131F1D4C}"/>
              </a:ext>
            </a:extLst>
          </p:cNvPr>
          <p:cNvSpPr>
            <a:spLocks noGrp="1"/>
          </p:cNvSpPr>
          <p:nvPr>
            <p:ph type="ctrTitle" hasCustomPrompt="1"/>
          </p:nvPr>
        </p:nvSpPr>
        <p:spPr>
          <a:xfrm>
            <a:off x="1950720" y="2977658"/>
            <a:ext cx="8220463" cy="655229"/>
          </a:xfrm>
        </p:spPr>
        <p:txBody>
          <a:bodyPr anchor="t">
            <a:noAutofit/>
          </a:bodyPr>
          <a:lstStyle>
            <a:lvl1pPr algn="ctr">
              <a:defRPr sz="3200" b="0" i="0">
                <a:solidFill>
                  <a:schemeClr val="bg1"/>
                </a:solidFill>
                <a:latin typeface="CiscoSansTT" panose="020B0503020201020303" pitchFamily="34" charset="0"/>
              </a:defRPr>
            </a:lvl1pPr>
          </a:lstStyle>
          <a:p>
            <a:r>
              <a:rPr lang="en-US"/>
              <a:t>Title, </a:t>
            </a:r>
            <a:r>
              <a:rPr lang="en-US" err="1"/>
              <a:t>AppD</a:t>
            </a:r>
            <a:r>
              <a:rPr lang="en-US"/>
              <a:t> Regular, 32 pt.</a:t>
            </a:r>
          </a:p>
        </p:txBody>
      </p:sp>
    </p:spTree>
    <p:extLst>
      <p:ext uri="{BB962C8B-B14F-4D97-AF65-F5344CB8AC3E}">
        <p14:creationId xmlns:p14="http://schemas.microsoft.com/office/powerpoint/2010/main" val="2209540577"/>
      </p:ext>
    </p:extLst>
  </p:cSld>
  <p:clrMapOvr>
    <a:masterClrMapping/>
  </p:clrMapOvr>
  <p:transition spd="med"/>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End_Slide_1b">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8A52909-1881-8D48-A1B0-6842131F1D4C}"/>
              </a:ext>
            </a:extLst>
          </p:cNvPr>
          <p:cNvSpPr>
            <a:spLocks noGrp="1"/>
          </p:cNvSpPr>
          <p:nvPr>
            <p:ph type="ctrTitle" hasCustomPrompt="1"/>
          </p:nvPr>
        </p:nvSpPr>
        <p:spPr>
          <a:xfrm>
            <a:off x="596900" y="2778893"/>
            <a:ext cx="6186603" cy="655229"/>
          </a:xfrm>
        </p:spPr>
        <p:txBody>
          <a:bodyPr lIns="0" anchor="t" anchorCtr="0">
            <a:noAutofit/>
          </a:bodyPr>
          <a:lstStyle>
            <a:lvl1pPr algn="l">
              <a:defRPr sz="4000" b="0" i="0">
                <a:solidFill>
                  <a:schemeClr val="bg1"/>
                </a:solidFill>
                <a:latin typeface="CiscoSansTT" panose="020B0503020201020303" pitchFamily="34" charset="0"/>
              </a:defRPr>
            </a:lvl1pPr>
          </a:lstStyle>
          <a:p>
            <a:r>
              <a:rPr lang="en-US"/>
              <a:t>Thank you!</a:t>
            </a:r>
          </a:p>
        </p:txBody>
      </p:sp>
      <p:sp>
        <p:nvSpPr>
          <p:cNvPr id="10" name="Subtitle 2">
            <a:extLst>
              <a:ext uri="{FF2B5EF4-FFF2-40B4-BE49-F238E27FC236}">
                <a16:creationId xmlns:a16="http://schemas.microsoft.com/office/drawing/2014/main" id="{CE9D88AF-E3DD-E845-A65C-BD2DD76DCAAA}"/>
              </a:ext>
            </a:extLst>
          </p:cNvPr>
          <p:cNvSpPr>
            <a:spLocks noGrp="1"/>
          </p:cNvSpPr>
          <p:nvPr>
            <p:ph type="subTitle" idx="1" hasCustomPrompt="1"/>
          </p:nvPr>
        </p:nvSpPr>
        <p:spPr>
          <a:xfrm>
            <a:off x="596900" y="3557587"/>
            <a:ext cx="6186603" cy="450978"/>
          </a:xfrm>
          <a:prstGeom prst="rect">
            <a:avLst/>
          </a:prstGeom>
        </p:spPr>
        <p:txBody>
          <a:bodyPr lIns="0" anchor="t" anchorCtr="0">
            <a:noAutofit/>
          </a:bodyPr>
          <a:lstStyle>
            <a:lvl1pPr marL="0" indent="0" algn="l">
              <a:buNone/>
              <a:defRPr sz="2000" b="0" i="0">
                <a:solidFill>
                  <a:schemeClr val="accent3"/>
                </a:solidFill>
                <a:latin typeface="CiscoSansTT Light" panose="020B0503020201020303" pitchFamily="34" charset="0"/>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Call-to-action</a:t>
            </a:r>
          </a:p>
        </p:txBody>
      </p:sp>
    </p:spTree>
    <p:extLst>
      <p:ext uri="{BB962C8B-B14F-4D97-AF65-F5344CB8AC3E}">
        <p14:creationId xmlns:p14="http://schemas.microsoft.com/office/powerpoint/2010/main" val="2036689036"/>
      </p:ext>
    </p:extLst>
  </p:cSld>
  <p:clrMapOvr>
    <a:masterClrMapping/>
  </p:clrMapOvr>
  <p:transition spd="med"/>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9_Chart">
    <p:spTree>
      <p:nvGrpSpPr>
        <p:cNvPr id="1" name=""/>
        <p:cNvGrpSpPr/>
        <p:nvPr/>
      </p:nvGrpSpPr>
      <p:grpSpPr>
        <a:xfrm>
          <a:off x="0" y="0"/>
          <a:ext cx="0" cy="0"/>
          <a:chOff x="0" y="0"/>
          <a:chExt cx="0" cy="0"/>
        </a:xfrm>
      </p:grpSpPr>
      <p:sp>
        <p:nvSpPr>
          <p:cNvPr id="7" name="Text Placeholder 2"/>
          <p:cNvSpPr>
            <a:spLocks noGrp="1"/>
          </p:cNvSpPr>
          <p:nvPr>
            <p:ph type="body" sz="quarter" idx="10" hasCustomPrompt="1"/>
          </p:nvPr>
        </p:nvSpPr>
        <p:spPr>
          <a:xfrm>
            <a:off x="590308" y="1085568"/>
            <a:ext cx="10995949" cy="426709"/>
          </a:xfrm>
          <a:prstGeom prst="rect">
            <a:avLst/>
          </a:prstGeom>
        </p:spPr>
        <p:txBody>
          <a:bodyPr tIns="0">
            <a:normAutofit/>
          </a:bodyPr>
          <a:lstStyle>
            <a:lvl1pPr marL="0" marR="0" indent="0" algn="l" defTabSz="914201" rtl="0" eaLnBrk="1" fontAlgn="auto" latinLnBrk="0" hangingPunct="1">
              <a:lnSpc>
                <a:spcPct val="100000"/>
              </a:lnSpc>
              <a:spcBef>
                <a:spcPts val="600"/>
              </a:spcBef>
              <a:spcAft>
                <a:spcPts val="0"/>
              </a:spcAft>
              <a:buClr>
                <a:srgbClr val="4E3EB1"/>
              </a:buClr>
              <a:buSzPct val="120000"/>
              <a:buFont typeface="Arial" panose="020B0604020202020204" pitchFamily="34" charset="0"/>
              <a:buNone/>
              <a:tabLst/>
              <a:defRPr kumimoji="0" lang="en-US" sz="2200" b="0" i="0" u="none" strike="noStrike" cap="none" spc="0" normalizeH="0" baseline="0" dirty="0">
                <a:ln>
                  <a:noFill/>
                </a:ln>
                <a:solidFill>
                  <a:schemeClr val="accent3"/>
                </a:solidFill>
                <a:effectLst/>
                <a:uFillTx/>
                <a:latin typeface="CiscoSansTT" panose="020B0503020201020303" pitchFamily="34" charset="0"/>
                <a:ea typeface="CiscoSansTT" panose="020B0503020201020303" pitchFamily="34" charset="0"/>
                <a:cs typeface="CiscoSansTT" panose="020B0503020201020303" pitchFamily="34" charset="0"/>
                <a:sym typeface="BrownStd-Light"/>
              </a:defRPr>
            </a:lvl1pPr>
          </a:lstStyle>
          <a:p>
            <a:pPr lvl="0"/>
            <a:r>
              <a:rPr lang="en-US" b="0" i="0">
                <a:latin typeface="AppD Sans" pitchFamily="2" charset="77"/>
              </a:rPr>
              <a:t>1 line subtitle goes here</a:t>
            </a:r>
            <a:endParaRPr lang="en-US"/>
          </a:p>
        </p:txBody>
      </p:sp>
      <p:sp>
        <p:nvSpPr>
          <p:cNvPr id="4" name="Title Placeholder 1">
            <a:extLst>
              <a:ext uri="{FF2B5EF4-FFF2-40B4-BE49-F238E27FC236}">
                <a16:creationId xmlns:a16="http://schemas.microsoft.com/office/drawing/2014/main" id="{F51508CB-B711-4546-B516-304CBFE02561}"/>
              </a:ext>
            </a:extLst>
          </p:cNvPr>
          <p:cNvSpPr>
            <a:spLocks noGrp="1"/>
          </p:cNvSpPr>
          <p:nvPr>
            <p:ph type="title" hasCustomPrompt="1"/>
          </p:nvPr>
        </p:nvSpPr>
        <p:spPr>
          <a:xfrm>
            <a:off x="590307" y="585216"/>
            <a:ext cx="10995951" cy="399130"/>
          </a:xfrm>
          <a:prstGeom prst="rect">
            <a:avLst/>
          </a:prstGeom>
        </p:spPr>
        <p:txBody>
          <a:bodyPr vert="horz" lIns="91440" tIns="45720" rIns="91440" bIns="45720" rtlCol="0" anchor="t" anchorCtr="0">
            <a:noAutofit/>
          </a:bodyPr>
          <a:lstStyle>
            <a:lvl1pPr algn="l">
              <a:defRPr/>
            </a:lvl1pPr>
          </a:lstStyle>
          <a:p>
            <a:pPr lvl="0"/>
            <a:r>
              <a:rPr lang="en-US"/>
              <a:t>Title, </a:t>
            </a:r>
            <a:r>
              <a:rPr lang="en-US" err="1"/>
              <a:t>AppD</a:t>
            </a:r>
            <a:r>
              <a:rPr lang="en-US"/>
              <a:t> Regular, 32pt, 1 line</a:t>
            </a:r>
          </a:p>
        </p:txBody>
      </p:sp>
    </p:spTree>
    <p:extLst>
      <p:ext uri="{BB962C8B-B14F-4D97-AF65-F5344CB8AC3E}">
        <p14:creationId xmlns:p14="http://schemas.microsoft.com/office/powerpoint/2010/main" val="2338882604"/>
      </p:ext>
    </p:extLst>
  </p:cSld>
  <p:clrMapOvr>
    <a:masterClrMapping/>
  </p:clrMapOvr>
  <p:transition spd="med"/>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mp; Content - Light">
  <p:cSld name="Title &amp; Content - Light">
    <p:bg>
      <p:bgPr>
        <a:solidFill>
          <a:schemeClr val="lt1"/>
        </a:solid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398432" y="274639"/>
            <a:ext cx="11395200" cy="1143200"/>
          </a:xfrm>
          <a:prstGeom prst="rect">
            <a:avLst/>
          </a:prstGeom>
          <a:noFill/>
          <a:ln>
            <a:noFill/>
          </a:ln>
        </p:spPr>
        <p:txBody>
          <a:bodyPr spcFirstLastPara="1" wrap="square" lIns="51425" tIns="51425" rIns="51425" bIns="51425" anchor="ctr" anchorCtr="0">
            <a:noAutofit/>
          </a:bodyPr>
          <a:lstStyle>
            <a:lvl1pPr marR="0" lvl="0" algn="l" rtl="0">
              <a:lnSpc>
                <a:spcPct val="90000"/>
              </a:lnSpc>
              <a:spcBef>
                <a:spcPts val="0"/>
              </a:spcBef>
              <a:spcAft>
                <a:spcPts val="0"/>
              </a:spcAft>
              <a:buClr>
                <a:schemeClr val="dk1"/>
              </a:buClr>
              <a:buSzPts val="800"/>
              <a:buFont typeface="Calibri"/>
              <a:buNone/>
              <a:defRPr sz="44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8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8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8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8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8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8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8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800"/>
              <a:buFont typeface="Arial"/>
              <a:buNone/>
              <a:defRPr sz="1867" b="0" i="0" u="none" strike="noStrike" cap="none">
                <a:solidFill>
                  <a:srgbClr val="000000"/>
                </a:solidFill>
                <a:latin typeface="Arial"/>
                <a:ea typeface="Arial"/>
                <a:cs typeface="Arial"/>
                <a:sym typeface="Arial"/>
              </a:defRPr>
            </a:lvl9pPr>
          </a:lstStyle>
          <a:p>
            <a:endParaRPr/>
          </a:p>
        </p:txBody>
      </p:sp>
      <p:sp>
        <p:nvSpPr>
          <p:cNvPr id="65" name="Google Shape;65;p13"/>
          <p:cNvSpPr txBox="1">
            <a:spLocks noGrp="1"/>
          </p:cNvSpPr>
          <p:nvPr>
            <p:ph type="body" idx="1"/>
          </p:nvPr>
        </p:nvSpPr>
        <p:spPr>
          <a:xfrm>
            <a:off x="398432" y="1600201"/>
            <a:ext cx="11395200" cy="4526000"/>
          </a:xfrm>
          <a:prstGeom prst="rect">
            <a:avLst/>
          </a:prstGeom>
          <a:noFill/>
          <a:ln>
            <a:noFill/>
          </a:ln>
        </p:spPr>
        <p:txBody>
          <a:bodyPr spcFirstLastPara="1" wrap="square" lIns="51425" tIns="51425" rIns="51425" bIns="51425" anchor="t" anchorCtr="0">
            <a:noAutofit/>
          </a:bodyPr>
          <a:lstStyle>
            <a:lvl1pPr marL="609585" marR="0" lvl="0" indent="-440256" algn="l" rtl="0">
              <a:lnSpc>
                <a:spcPct val="90000"/>
              </a:lnSpc>
              <a:spcBef>
                <a:spcPts val="1067"/>
              </a:spcBef>
              <a:spcAft>
                <a:spcPts val="0"/>
              </a:spcAft>
              <a:buClr>
                <a:srgbClr val="253746"/>
              </a:buClr>
              <a:buSzPts val="1600"/>
              <a:buFont typeface="Arial"/>
              <a:buChar char="•"/>
              <a:defRPr sz="2800" b="0" i="0" u="none" strike="noStrike" cap="none">
                <a:solidFill>
                  <a:srgbClr val="253746"/>
                </a:solidFill>
                <a:latin typeface="Calibri"/>
                <a:ea typeface="Calibri"/>
                <a:cs typeface="Calibri"/>
                <a:sym typeface="Calibri"/>
              </a:defRPr>
            </a:lvl1pPr>
            <a:lvl2pPr marL="1219170" marR="0" lvl="1" indent="-431789" algn="l" rtl="0">
              <a:lnSpc>
                <a:spcPct val="90000"/>
              </a:lnSpc>
              <a:spcBef>
                <a:spcPts val="533"/>
              </a:spcBef>
              <a:spcAft>
                <a:spcPts val="0"/>
              </a:spcAft>
              <a:buClr>
                <a:srgbClr val="253746"/>
              </a:buClr>
              <a:buSzPts val="1500"/>
              <a:buFont typeface="Arial"/>
              <a:buChar char="•"/>
              <a:defRPr sz="2667" b="0" i="0" u="none" strike="noStrike" cap="none">
                <a:solidFill>
                  <a:srgbClr val="253746"/>
                </a:solidFill>
                <a:latin typeface="Calibri"/>
                <a:ea typeface="Calibri"/>
                <a:cs typeface="Calibri"/>
                <a:sym typeface="Calibri"/>
              </a:defRPr>
            </a:lvl2pPr>
            <a:lvl3pPr marL="1828754" marR="0" lvl="2" indent="-431789" algn="l" rtl="0">
              <a:lnSpc>
                <a:spcPct val="90000"/>
              </a:lnSpc>
              <a:spcBef>
                <a:spcPts val="533"/>
              </a:spcBef>
              <a:spcAft>
                <a:spcPts val="0"/>
              </a:spcAft>
              <a:buClr>
                <a:srgbClr val="253746"/>
              </a:buClr>
              <a:buSzPts val="1500"/>
              <a:buFont typeface="Arial"/>
              <a:buChar char="•"/>
              <a:defRPr sz="2667" b="0" i="0" u="none" strike="noStrike" cap="none">
                <a:solidFill>
                  <a:srgbClr val="253746"/>
                </a:solidFill>
                <a:latin typeface="Calibri"/>
                <a:ea typeface="Calibri"/>
                <a:cs typeface="Calibri"/>
                <a:sym typeface="Calibri"/>
              </a:defRPr>
            </a:lvl3pPr>
            <a:lvl4pPr marL="2438339" marR="0" lvl="3" indent="-431789" algn="l" rtl="0">
              <a:lnSpc>
                <a:spcPct val="90000"/>
              </a:lnSpc>
              <a:spcBef>
                <a:spcPts val="533"/>
              </a:spcBef>
              <a:spcAft>
                <a:spcPts val="0"/>
              </a:spcAft>
              <a:buClr>
                <a:srgbClr val="253746"/>
              </a:buClr>
              <a:buSzPts val="1500"/>
              <a:buFont typeface="Arial"/>
              <a:buChar char="•"/>
              <a:defRPr sz="2667" b="0" i="0" u="none" strike="noStrike" cap="none">
                <a:solidFill>
                  <a:srgbClr val="253746"/>
                </a:solidFill>
                <a:latin typeface="Calibri"/>
                <a:ea typeface="Calibri"/>
                <a:cs typeface="Calibri"/>
                <a:sym typeface="Calibri"/>
              </a:defRPr>
            </a:lvl4pPr>
            <a:lvl5pPr marL="3047924" marR="0" lvl="4" indent="-431789" algn="l" rtl="0">
              <a:lnSpc>
                <a:spcPct val="90000"/>
              </a:lnSpc>
              <a:spcBef>
                <a:spcPts val="533"/>
              </a:spcBef>
              <a:spcAft>
                <a:spcPts val="0"/>
              </a:spcAft>
              <a:buClr>
                <a:srgbClr val="253746"/>
              </a:buClr>
              <a:buSzPts val="1500"/>
              <a:buFont typeface="Arial"/>
              <a:buChar char="•"/>
              <a:defRPr sz="2667" b="0" i="0" u="none" strike="noStrike" cap="none">
                <a:solidFill>
                  <a:srgbClr val="253746"/>
                </a:solidFill>
                <a:latin typeface="Calibri"/>
                <a:ea typeface="Calibri"/>
                <a:cs typeface="Calibri"/>
                <a:sym typeface="Calibri"/>
              </a:defRPr>
            </a:lvl5pPr>
            <a:lvl6pPr marL="3657509" marR="0" lvl="5" indent="-397923" algn="l" rtl="0">
              <a:lnSpc>
                <a:spcPct val="90000"/>
              </a:lnSpc>
              <a:spcBef>
                <a:spcPts val="533"/>
              </a:spcBef>
              <a:spcAft>
                <a:spcPts val="0"/>
              </a:spcAft>
              <a:buClr>
                <a:schemeClr val="dk1"/>
              </a:buClr>
              <a:buSzPts val="1100"/>
              <a:buFont typeface="Arial"/>
              <a:buChar char="•"/>
              <a:defRPr sz="1867" b="0" i="0" u="none" strike="noStrike" cap="none">
                <a:solidFill>
                  <a:schemeClr val="dk1"/>
                </a:solidFill>
                <a:latin typeface="Calibri"/>
                <a:ea typeface="Calibri"/>
                <a:cs typeface="Calibri"/>
                <a:sym typeface="Calibri"/>
              </a:defRPr>
            </a:lvl6pPr>
            <a:lvl7pPr marL="4267093" marR="0" lvl="6" indent="-397923" algn="l" rtl="0">
              <a:lnSpc>
                <a:spcPct val="90000"/>
              </a:lnSpc>
              <a:spcBef>
                <a:spcPts val="533"/>
              </a:spcBef>
              <a:spcAft>
                <a:spcPts val="0"/>
              </a:spcAft>
              <a:buClr>
                <a:schemeClr val="dk1"/>
              </a:buClr>
              <a:buSzPts val="1100"/>
              <a:buFont typeface="Arial"/>
              <a:buChar char="•"/>
              <a:defRPr sz="1867" b="0" i="0" u="none" strike="noStrike" cap="none">
                <a:solidFill>
                  <a:schemeClr val="dk1"/>
                </a:solidFill>
                <a:latin typeface="Calibri"/>
                <a:ea typeface="Calibri"/>
                <a:cs typeface="Calibri"/>
                <a:sym typeface="Calibri"/>
              </a:defRPr>
            </a:lvl7pPr>
            <a:lvl8pPr marL="4876678" marR="0" lvl="7" indent="-397923" algn="l" rtl="0">
              <a:lnSpc>
                <a:spcPct val="90000"/>
              </a:lnSpc>
              <a:spcBef>
                <a:spcPts val="533"/>
              </a:spcBef>
              <a:spcAft>
                <a:spcPts val="0"/>
              </a:spcAft>
              <a:buClr>
                <a:schemeClr val="dk1"/>
              </a:buClr>
              <a:buSzPts val="1100"/>
              <a:buFont typeface="Arial"/>
              <a:buChar char="•"/>
              <a:defRPr sz="1867" b="0" i="0" u="none" strike="noStrike" cap="none">
                <a:solidFill>
                  <a:schemeClr val="dk1"/>
                </a:solidFill>
                <a:latin typeface="Calibri"/>
                <a:ea typeface="Calibri"/>
                <a:cs typeface="Calibri"/>
                <a:sym typeface="Calibri"/>
              </a:defRPr>
            </a:lvl8pPr>
            <a:lvl9pPr marL="5486263" marR="0" lvl="8" indent="-397923" algn="l" rtl="0">
              <a:lnSpc>
                <a:spcPct val="90000"/>
              </a:lnSpc>
              <a:spcBef>
                <a:spcPts val="533"/>
              </a:spcBef>
              <a:spcAft>
                <a:spcPts val="0"/>
              </a:spcAft>
              <a:buClr>
                <a:schemeClr val="dk1"/>
              </a:buClr>
              <a:buSzPts val="1100"/>
              <a:buFont typeface="Arial"/>
              <a:buChar char="•"/>
              <a:defRPr sz="186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118472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E6940C-D158-4107-7A76-EF7BA50D1427}"/>
              </a:ext>
            </a:extLst>
          </p:cNvPr>
          <p:cNvSpPr>
            <a:spLocks noGrp="1"/>
          </p:cNvSpPr>
          <p:nvPr>
            <p:ph type="dt" sz="half" idx="10"/>
          </p:nvPr>
        </p:nvSpPr>
        <p:spPr/>
        <p:txBody>
          <a:bodyPr/>
          <a:lstStyle/>
          <a:p>
            <a:fld id="{8BE7E3AA-2DE3-4E18-87AE-3F728F7006B3}" type="datetimeFigureOut">
              <a:rPr lang="en-US" smtClean="0"/>
              <a:t>1/3/2024</a:t>
            </a:fld>
            <a:endParaRPr lang="en-US"/>
          </a:p>
        </p:txBody>
      </p:sp>
      <p:sp>
        <p:nvSpPr>
          <p:cNvPr id="3" name="Footer Placeholder 2">
            <a:extLst>
              <a:ext uri="{FF2B5EF4-FFF2-40B4-BE49-F238E27FC236}">
                <a16:creationId xmlns:a16="http://schemas.microsoft.com/office/drawing/2014/main" id="{556FF53D-4951-FA42-C882-0FCDB6AE21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F734BE-BFC6-BCC8-D657-9FBFE1341A9D}"/>
              </a:ext>
            </a:extLst>
          </p:cNvPr>
          <p:cNvSpPr>
            <a:spLocks noGrp="1"/>
          </p:cNvSpPr>
          <p:nvPr>
            <p:ph type="sldNum" sz="quarter" idx="12"/>
          </p:nvPr>
        </p:nvSpPr>
        <p:spPr/>
        <p:txBody>
          <a:bodyPr/>
          <a:lstStyle/>
          <a:p>
            <a:fld id="{A163EB34-3465-4CC2-9BE3-24BBF9178134}" type="slidenum">
              <a:rPr lang="en-US" smtClean="0"/>
              <a:t>‹#›</a:t>
            </a:fld>
            <a:endParaRPr lang="en-US"/>
          </a:p>
        </p:txBody>
      </p:sp>
    </p:spTree>
    <p:extLst>
      <p:ext uri="{BB962C8B-B14F-4D97-AF65-F5344CB8AC3E}">
        <p14:creationId xmlns:p14="http://schemas.microsoft.com/office/powerpoint/2010/main" val="310177126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00577017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Four Column">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712C1B07-7680-C54D-B623-5B87D2CFE064}"/>
              </a:ext>
            </a:extLst>
          </p:cNvPr>
          <p:cNvSpPr>
            <a:spLocks noGrp="1"/>
          </p:cNvSpPr>
          <p:nvPr userDrawn="1">
            <p:ph sz="half" idx="1" hasCustomPrompt="1"/>
          </p:nvPr>
        </p:nvSpPr>
        <p:spPr>
          <a:xfrm>
            <a:off x="489178" y="2394408"/>
            <a:ext cx="2546021" cy="3677654"/>
          </a:xfrm>
          <a:prstGeom prst="rect">
            <a:avLst/>
          </a:prstGeom>
        </p:spPr>
        <p:txBody>
          <a:bodyPr>
            <a:noAutofit/>
          </a:bodyPr>
          <a:lstStyle>
            <a:lvl1pPr>
              <a:defRPr sz="1400"/>
            </a:lvl1pPr>
            <a:lvl2pPr>
              <a:defRPr sz="1200"/>
            </a:lvl2pPr>
            <a:lvl3pPr>
              <a:defRPr sz="1100"/>
            </a:lvl3pPr>
            <a:lvl4pPr>
              <a:defRPr sz="20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8F00ADE3-8120-6449-9FDC-C66B6ECB09B5}"/>
              </a:ext>
            </a:extLst>
          </p:cNvPr>
          <p:cNvSpPr>
            <a:spLocks noGrp="1"/>
          </p:cNvSpPr>
          <p:nvPr>
            <p:ph sz="half" idx="11" hasCustomPrompt="1"/>
          </p:nvPr>
        </p:nvSpPr>
        <p:spPr>
          <a:xfrm>
            <a:off x="3361343" y="2394408"/>
            <a:ext cx="2546021" cy="3677654"/>
          </a:xfrm>
          <a:prstGeom prst="rect">
            <a:avLst/>
          </a:prstGeom>
        </p:spPr>
        <p:txBody>
          <a:bodyPr>
            <a:noAutofit/>
          </a:bodyPr>
          <a:lstStyle>
            <a:lvl1pPr>
              <a:defRPr sz="1400"/>
            </a:lvl1pPr>
            <a:lvl2pPr>
              <a:defRPr sz="1200"/>
            </a:lvl2pPr>
            <a:lvl3pPr>
              <a:defRPr sz="1100"/>
            </a:lvl3pPr>
            <a:lvl4pPr>
              <a:defRPr sz="20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2F466955-CEC1-8B46-A9BA-E8786E0BB9A0}"/>
              </a:ext>
            </a:extLst>
          </p:cNvPr>
          <p:cNvSpPr>
            <a:spLocks noGrp="1"/>
          </p:cNvSpPr>
          <p:nvPr>
            <p:ph sz="half" idx="12" hasCustomPrompt="1"/>
          </p:nvPr>
        </p:nvSpPr>
        <p:spPr>
          <a:xfrm>
            <a:off x="6233508" y="2394408"/>
            <a:ext cx="2546021" cy="3677654"/>
          </a:xfrm>
          <a:prstGeom prst="rect">
            <a:avLst/>
          </a:prstGeom>
        </p:spPr>
        <p:txBody>
          <a:bodyPr>
            <a:noAutofit/>
          </a:bodyPr>
          <a:lstStyle>
            <a:lvl1pPr>
              <a:defRPr sz="1400"/>
            </a:lvl1pPr>
            <a:lvl2pPr>
              <a:defRPr sz="1200"/>
            </a:lvl2pPr>
            <a:lvl3pPr>
              <a:defRPr sz="1100"/>
            </a:lvl3pPr>
            <a:lvl4pPr>
              <a:defRPr sz="20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7DE700E4-2BF6-9E42-B9A2-7190E30AD32B}"/>
              </a:ext>
            </a:extLst>
          </p:cNvPr>
          <p:cNvSpPr>
            <a:spLocks noGrp="1"/>
          </p:cNvSpPr>
          <p:nvPr>
            <p:ph sz="half" idx="13" hasCustomPrompt="1"/>
          </p:nvPr>
        </p:nvSpPr>
        <p:spPr>
          <a:xfrm>
            <a:off x="9105673" y="2394408"/>
            <a:ext cx="2546021" cy="3677654"/>
          </a:xfrm>
          <a:prstGeom prst="rect">
            <a:avLst/>
          </a:prstGeom>
        </p:spPr>
        <p:txBody>
          <a:bodyPr>
            <a:noAutofit/>
          </a:bodyPr>
          <a:lstStyle>
            <a:lvl1pPr>
              <a:defRPr sz="1400"/>
            </a:lvl1pPr>
            <a:lvl2pPr>
              <a:defRPr sz="1200"/>
            </a:lvl2pPr>
            <a:lvl3pPr>
              <a:defRPr sz="1100"/>
            </a:lvl3pPr>
            <a:lvl4pPr>
              <a:defRPr sz="20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2">
            <a:extLst>
              <a:ext uri="{FF2B5EF4-FFF2-40B4-BE49-F238E27FC236}">
                <a16:creationId xmlns:a16="http://schemas.microsoft.com/office/drawing/2014/main" id="{A295C8CD-2BF7-40B6-9D3F-0BCFF60F0C98}"/>
              </a:ext>
            </a:extLst>
          </p:cNvPr>
          <p:cNvSpPr>
            <a:spLocks noGrp="1"/>
          </p:cNvSpPr>
          <p:nvPr>
            <p:ph type="body" sz="quarter" idx="10" hasCustomPrompt="1"/>
          </p:nvPr>
        </p:nvSpPr>
        <p:spPr>
          <a:xfrm>
            <a:off x="489179" y="1104618"/>
            <a:ext cx="11143143" cy="246221"/>
          </a:xfrm>
          <a:prstGeom prst="rect">
            <a:avLst/>
          </a:prstGeom>
        </p:spPr>
        <p:txBody>
          <a:bodyPr vert="horz" lIns="0" tIns="0" rIns="0" bIns="0" rtlCol="0">
            <a:spAutoFit/>
          </a:bodyPr>
          <a:lstStyle>
            <a:lvl1pPr>
              <a:defRPr kumimoji="0" lang="en-US" sz="1600" u="none" strike="noStrike" cap="none" spc="0" normalizeH="0" baseline="0" dirty="0">
                <a:ln>
                  <a:noFill/>
                </a:ln>
                <a:solidFill>
                  <a:schemeClr val="bg2">
                    <a:lumMod val="50000"/>
                  </a:schemeClr>
                </a:solidFill>
                <a:effectLst/>
                <a:uFillTx/>
                <a:latin typeface="AppD Sans" panose="00000500000000000000" pitchFamily="2" charset="0"/>
                <a:ea typeface="AppD Sans" panose="00000500000000000000" pitchFamily="2" charset="0"/>
              </a:defRPr>
            </a:lvl1pPr>
          </a:lstStyle>
          <a:p>
            <a:pPr lvl="0">
              <a:lnSpc>
                <a:spcPct val="100000"/>
              </a:lnSpc>
              <a:spcBef>
                <a:spcPts val="0"/>
              </a:spcBef>
              <a:spcAft>
                <a:spcPts val="600"/>
              </a:spcAft>
              <a:buNone/>
            </a:pPr>
            <a:r>
              <a:rPr lang="en-US"/>
              <a:t>Subtitle goes here</a:t>
            </a:r>
          </a:p>
        </p:txBody>
      </p:sp>
      <p:sp>
        <p:nvSpPr>
          <p:cNvPr id="12" name="Title 5">
            <a:extLst>
              <a:ext uri="{FF2B5EF4-FFF2-40B4-BE49-F238E27FC236}">
                <a16:creationId xmlns:a16="http://schemas.microsoft.com/office/drawing/2014/main" id="{6268C959-034D-4721-A3FC-8165965732E3}"/>
              </a:ext>
            </a:extLst>
          </p:cNvPr>
          <p:cNvSpPr>
            <a:spLocks noGrp="1"/>
          </p:cNvSpPr>
          <p:nvPr>
            <p:ph type="title"/>
          </p:nvPr>
        </p:nvSpPr>
        <p:spPr>
          <a:xfrm>
            <a:off x="489179" y="668014"/>
            <a:ext cx="11143143" cy="433324"/>
          </a:xfrm>
        </p:spPr>
        <p:txBody>
          <a:bodyPr anchor="b">
            <a:spAutoFit/>
          </a:bodyPr>
          <a:lstStyle>
            <a:lvl1pPr>
              <a:defRPr sz="3200"/>
            </a:lvl1pPr>
          </a:lstStyle>
          <a:p>
            <a:r>
              <a:rPr lang="en-US"/>
              <a:t>Click to edit Master title style</a:t>
            </a:r>
          </a:p>
        </p:txBody>
      </p:sp>
      <p:sp>
        <p:nvSpPr>
          <p:cNvPr id="13" name="Text Placeholder 11">
            <a:extLst>
              <a:ext uri="{FF2B5EF4-FFF2-40B4-BE49-F238E27FC236}">
                <a16:creationId xmlns:a16="http://schemas.microsoft.com/office/drawing/2014/main" id="{60648DDB-0E50-4156-B697-C2EAE943B3ED}"/>
              </a:ext>
            </a:extLst>
          </p:cNvPr>
          <p:cNvSpPr>
            <a:spLocks noGrp="1"/>
          </p:cNvSpPr>
          <p:nvPr>
            <p:ph type="body" sz="quarter" idx="15" hasCustomPrompt="1"/>
          </p:nvPr>
        </p:nvSpPr>
        <p:spPr>
          <a:xfrm>
            <a:off x="3151807" y="1674806"/>
            <a:ext cx="92929" cy="4397257"/>
          </a:xfrm>
          <a:blipFill dpi="0" rotWithShape="1">
            <a:blip r:embed="rId2"/>
            <a:srcRect/>
            <a:stretch>
              <a:fillRect/>
            </a:stretch>
          </a:blipFill>
          <a:ln>
            <a:noFill/>
          </a:ln>
        </p:spPr>
        <p:txBody>
          <a:bodyPr/>
          <a:lstStyle>
            <a:lvl1pPr marL="0" indent="0">
              <a:lnSpc>
                <a:spcPct val="100000"/>
              </a:lnSpc>
              <a:spcBef>
                <a:spcPts val="0"/>
              </a:spcBef>
              <a:spcAft>
                <a:spcPts val="0"/>
              </a:spcAft>
              <a:buNone/>
              <a:defRPr sz="400">
                <a:solidFill>
                  <a:schemeClr val="bg1"/>
                </a:solidFill>
                <a:latin typeface="+mn-lt"/>
              </a:defRPr>
            </a:lvl1pPr>
            <a:lvl2pPr marL="0" indent="0">
              <a:lnSpc>
                <a:spcPct val="100000"/>
              </a:lnSpc>
              <a:spcBef>
                <a:spcPts val="0"/>
              </a:spcBef>
              <a:spcAft>
                <a:spcPts val="0"/>
              </a:spcAft>
              <a:buNone/>
              <a:defRPr sz="400">
                <a:solidFill>
                  <a:schemeClr val="bg1"/>
                </a:solidFill>
                <a:latin typeface="+mn-lt"/>
              </a:defRPr>
            </a:lvl2pPr>
            <a:lvl3pPr marL="0" indent="0">
              <a:lnSpc>
                <a:spcPct val="100000"/>
              </a:lnSpc>
              <a:spcBef>
                <a:spcPts val="0"/>
              </a:spcBef>
              <a:spcAft>
                <a:spcPts val="0"/>
              </a:spcAft>
              <a:buNone/>
              <a:defRPr sz="400">
                <a:solidFill>
                  <a:schemeClr val="bg1"/>
                </a:solidFill>
                <a:latin typeface="+mn-lt"/>
              </a:defRPr>
            </a:lvl3pPr>
            <a:lvl4pPr marL="0" indent="0">
              <a:lnSpc>
                <a:spcPct val="100000"/>
              </a:lnSpc>
              <a:spcBef>
                <a:spcPts val="0"/>
              </a:spcBef>
              <a:spcAft>
                <a:spcPts val="0"/>
              </a:spcAft>
              <a:buNone/>
              <a:defRPr sz="400">
                <a:solidFill>
                  <a:schemeClr val="bg1"/>
                </a:solidFill>
                <a:latin typeface="+mn-lt"/>
              </a:defRPr>
            </a:lvl4pPr>
            <a:lvl5pPr marL="0" indent="0">
              <a:lnSpc>
                <a:spcPct val="100000"/>
              </a:lnSpc>
              <a:spcBef>
                <a:spcPts val="0"/>
              </a:spcBef>
              <a:spcAft>
                <a:spcPts val="0"/>
              </a:spcAft>
              <a:buNone/>
              <a:defRPr sz="400">
                <a:solidFill>
                  <a:schemeClr val="bg1"/>
                </a:solidFill>
                <a:latin typeface="+mn-lt"/>
              </a:defRPr>
            </a:lvl5pPr>
            <a:lvl6pPr marL="0" indent="0">
              <a:lnSpc>
                <a:spcPct val="100000"/>
              </a:lnSpc>
              <a:spcBef>
                <a:spcPts val="0"/>
              </a:spcBef>
              <a:spcAft>
                <a:spcPts val="0"/>
              </a:spcAft>
              <a:buNone/>
              <a:defRPr sz="400">
                <a:solidFill>
                  <a:schemeClr val="bg1"/>
                </a:solidFill>
                <a:latin typeface="+mn-lt"/>
              </a:defRPr>
            </a:lvl6pPr>
            <a:lvl7pPr marL="0" indent="0">
              <a:lnSpc>
                <a:spcPct val="100000"/>
              </a:lnSpc>
              <a:spcBef>
                <a:spcPts val="0"/>
              </a:spcBef>
              <a:spcAft>
                <a:spcPts val="0"/>
              </a:spcAft>
              <a:buNone/>
              <a:defRPr sz="400">
                <a:solidFill>
                  <a:schemeClr val="bg1"/>
                </a:solidFill>
                <a:latin typeface="+mn-lt"/>
              </a:defRPr>
            </a:lvl7pPr>
            <a:lvl8pPr marL="0" indent="0">
              <a:lnSpc>
                <a:spcPct val="100000"/>
              </a:lnSpc>
              <a:spcBef>
                <a:spcPts val="0"/>
              </a:spcBef>
              <a:spcAft>
                <a:spcPts val="0"/>
              </a:spcAft>
              <a:buNone/>
              <a:defRPr sz="400">
                <a:solidFill>
                  <a:schemeClr val="bg1"/>
                </a:solidFill>
                <a:latin typeface="+mn-lt"/>
              </a:defRPr>
            </a:lvl8pPr>
            <a:lvl9pPr marL="0" indent="0">
              <a:lnSpc>
                <a:spcPct val="100000"/>
              </a:lnSpc>
              <a:spcBef>
                <a:spcPts val="0"/>
              </a:spcBef>
              <a:spcAft>
                <a:spcPts val="0"/>
              </a:spcAft>
              <a:buNone/>
              <a:defRPr sz="400">
                <a:solidFill>
                  <a:schemeClr val="bg1"/>
                </a:solidFill>
                <a:latin typeface="+mn-lt"/>
              </a:defRPr>
            </a:lvl9pPr>
          </a:lstStyle>
          <a:p>
            <a:pPr lvl="0"/>
            <a:r>
              <a:t> </a:t>
            </a:r>
          </a:p>
        </p:txBody>
      </p:sp>
      <p:sp>
        <p:nvSpPr>
          <p:cNvPr id="20" name="Text Placeholder 11">
            <a:extLst>
              <a:ext uri="{FF2B5EF4-FFF2-40B4-BE49-F238E27FC236}">
                <a16:creationId xmlns:a16="http://schemas.microsoft.com/office/drawing/2014/main" id="{F1E1285C-CD5C-4D87-9755-F1BA2AFB59A6}"/>
              </a:ext>
            </a:extLst>
          </p:cNvPr>
          <p:cNvSpPr>
            <a:spLocks noGrp="1"/>
          </p:cNvSpPr>
          <p:nvPr>
            <p:ph type="body" sz="quarter" idx="16" hasCustomPrompt="1"/>
          </p:nvPr>
        </p:nvSpPr>
        <p:spPr>
          <a:xfrm>
            <a:off x="6023972" y="1674806"/>
            <a:ext cx="92929" cy="4397257"/>
          </a:xfrm>
          <a:blipFill dpi="0" rotWithShape="1">
            <a:blip r:embed="rId2"/>
            <a:srcRect/>
            <a:stretch>
              <a:fillRect/>
            </a:stretch>
          </a:blipFill>
          <a:ln>
            <a:noFill/>
          </a:ln>
        </p:spPr>
        <p:txBody>
          <a:bodyPr/>
          <a:lstStyle>
            <a:lvl1pPr marL="0" indent="0">
              <a:lnSpc>
                <a:spcPct val="100000"/>
              </a:lnSpc>
              <a:spcBef>
                <a:spcPts val="0"/>
              </a:spcBef>
              <a:spcAft>
                <a:spcPts val="0"/>
              </a:spcAft>
              <a:buNone/>
              <a:defRPr sz="400">
                <a:solidFill>
                  <a:schemeClr val="bg1"/>
                </a:solidFill>
                <a:latin typeface="+mn-lt"/>
              </a:defRPr>
            </a:lvl1pPr>
            <a:lvl2pPr marL="0" indent="0">
              <a:lnSpc>
                <a:spcPct val="100000"/>
              </a:lnSpc>
              <a:spcBef>
                <a:spcPts val="0"/>
              </a:spcBef>
              <a:spcAft>
                <a:spcPts val="0"/>
              </a:spcAft>
              <a:buNone/>
              <a:defRPr sz="400">
                <a:solidFill>
                  <a:schemeClr val="bg1"/>
                </a:solidFill>
                <a:latin typeface="+mn-lt"/>
              </a:defRPr>
            </a:lvl2pPr>
            <a:lvl3pPr marL="0" indent="0">
              <a:lnSpc>
                <a:spcPct val="100000"/>
              </a:lnSpc>
              <a:spcBef>
                <a:spcPts val="0"/>
              </a:spcBef>
              <a:spcAft>
                <a:spcPts val="0"/>
              </a:spcAft>
              <a:buNone/>
              <a:defRPr sz="400">
                <a:solidFill>
                  <a:schemeClr val="bg1"/>
                </a:solidFill>
                <a:latin typeface="+mn-lt"/>
              </a:defRPr>
            </a:lvl3pPr>
            <a:lvl4pPr marL="0" indent="0">
              <a:lnSpc>
                <a:spcPct val="100000"/>
              </a:lnSpc>
              <a:spcBef>
                <a:spcPts val="0"/>
              </a:spcBef>
              <a:spcAft>
                <a:spcPts val="0"/>
              </a:spcAft>
              <a:buNone/>
              <a:defRPr sz="400">
                <a:solidFill>
                  <a:schemeClr val="bg1"/>
                </a:solidFill>
                <a:latin typeface="+mn-lt"/>
              </a:defRPr>
            </a:lvl4pPr>
            <a:lvl5pPr marL="0" indent="0">
              <a:lnSpc>
                <a:spcPct val="100000"/>
              </a:lnSpc>
              <a:spcBef>
                <a:spcPts val="0"/>
              </a:spcBef>
              <a:spcAft>
                <a:spcPts val="0"/>
              </a:spcAft>
              <a:buNone/>
              <a:defRPr sz="400">
                <a:solidFill>
                  <a:schemeClr val="bg1"/>
                </a:solidFill>
                <a:latin typeface="+mn-lt"/>
              </a:defRPr>
            </a:lvl5pPr>
            <a:lvl6pPr marL="0" indent="0">
              <a:lnSpc>
                <a:spcPct val="100000"/>
              </a:lnSpc>
              <a:spcBef>
                <a:spcPts val="0"/>
              </a:spcBef>
              <a:spcAft>
                <a:spcPts val="0"/>
              </a:spcAft>
              <a:buNone/>
              <a:defRPr sz="400">
                <a:solidFill>
                  <a:schemeClr val="bg1"/>
                </a:solidFill>
                <a:latin typeface="+mn-lt"/>
              </a:defRPr>
            </a:lvl6pPr>
            <a:lvl7pPr marL="0" indent="0">
              <a:lnSpc>
                <a:spcPct val="100000"/>
              </a:lnSpc>
              <a:spcBef>
                <a:spcPts val="0"/>
              </a:spcBef>
              <a:spcAft>
                <a:spcPts val="0"/>
              </a:spcAft>
              <a:buNone/>
              <a:defRPr sz="400">
                <a:solidFill>
                  <a:schemeClr val="bg1"/>
                </a:solidFill>
                <a:latin typeface="+mn-lt"/>
              </a:defRPr>
            </a:lvl7pPr>
            <a:lvl8pPr marL="0" indent="0">
              <a:lnSpc>
                <a:spcPct val="100000"/>
              </a:lnSpc>
              <a:spcBef>
                <a:spcPts val="0"/>
              </a:spcBef>
              <a:spcAft>
                <a:spcPts val="0"/>
              </a:spcAft>
              <a:buNone/>
              <a:defRPr sz="400">
                <a:solidFill>
                  <a:schemeClr val="bg1"/>
                </a:solidFill>
                <a:latin typeface="+mn-lt"/>
              </a:defRPr>
            </a:lvl8pPr>
            <a:lvl9pPr marL="0" indent="0">
              <a:lnSpc>
                <a:spcPct val="100000"/>
              </a:lnSpc>
              <a:spcBef>
                <a:spcPts val="0"/>
              </a:spcBef>
              <a:spcAft>
                <a:spcPts val="0"/>
              </a:spcAft>
              <a:buNone/>
              <a:defRPr sz="400">
                <a:solidFill>
                  <a:schemeClr val="bg1"/>
                </a:solidFill>
                <a:latin typeface="+mn-lt"/>
              </a:defRPr>
            </a:lvl9pPr>
          </a:lstStyle>
          <a:p>
            <a:pPr lvl="0"/>
            <a:r>
              <a:t> </a:t>
            </a:r>
          </a:p>
        </p:txBody>
      </p:sp>
      <p:sp>
        <p:nvSpPr>
          <p:cNvPr id="21" name="Text Placeholder 11">
            <a:extLst>
              <a:ext uri="{FF2B5EF4-FFF2-40B4-BE49-F238E27FC236}">
                <a16:creationId xmlns:a16="http://schemas.microsoft.com/office/drawing/2014/main" id="{D59FF276-EC24-4D08-9045-9ECBFB861D6E}"/>
              </a:ext>
            </a:extLst>
          </p:cNvPr>
          <p:cNvSpPr>
            <a:spLocks noGrp="1"/>
          </p:cNvSpPr>
          <p:nvPr>
            <p:ph type="body" sz="quarter" idx="17" hasCustomPrompt="1"/>
          </p:nvPr>
        </p:nvSpPr>
        <p:spPr>
          <a:xfrm>
            <a:off x="8896137" y="1674806"/>
            <a:ext cx="92929" cy="4397257"/>
          </a:xfrm>
          <a:blipFill dpi="0" rotWithShape="1">
            <a:blip r:embed="rId2"/>
            <a:srcRect/>
            <a:stretch>
              <a:fillRect/>
            </a:stretch>
          </a:blipFill>
          <a:ln>
            <a:noFill/>
          </a:ln>
        </p:spPr>
        <p:txBody>
          <a:bodyPr/>
          <a:lstStyle>
            <a:lvl1pPr marL="0" indent="0">
              <a:lnSpc>
                <a:spcPct val="100000"/>
              </a:lnSpc>
              <a:spcBef>
                <a:spcPts val="0"/>
              </a:spcBef>
              <a:spcAft>
                <a:spcPts val="0"/>
              </a:spcAft>
              <a:buNone/>
              <a:defRPr sz="400">
                <a:solidFill>
                  <a:schemeClr val="bg1"/>
                </a:solidFill>
                <a:latin typeface="+mn-lt"/>
              </a:defRPr>
            </a:lvl1pPr>
            <a:lvl2pPr marL="0" indent="0">
              <a:lnSpc>
                <a:spcPct val="100000"/>
              </a:lnSpc>
              <a:spcBef>
                <a:spcPts val="0"/>
              </a:spcBef>
              <a:spcAft>
                <a:spcPts val="0"/>
              </a:spcAft>
              <a:buNone/>
              <a:defRPr sz="400">
                <a:solidFill>
                  <a:schemeClr val="bg1"/>
                </a:solidFill>
                <a:latin typeface="+mn-lt"/>
              </a:defRPr>
            </a:lvl2pPr>
            <a:lvl3pPr marL="0" indent="0">
              <a:lnSpc>
                <a:spcPct val="100000"/>
              </a:lnSpc>
              <a:spcBef>
                <a:spcPts val="0"/>
              </a:spcBef>
              <a:spcAft>
                <a:spcPts val="0"/>
              </a:spcAft>
              <a:buNone/>
              <a:defRPr sz="400">
                <a:solidFill>
                  <a:schemeClr val="bg1"/>
                </a:solidFill>
                <a:latin typeface="+mn-lt"/>
              </a:defRPr>
            </a:lvl3pPr>
            <a:lvl4pPr marL="0" indent="0">
              <a:lnSpc>
                <a:spcPct val="100000"/>
              </a:lnSpc>
              <a:spcBef>
                <a:spcPts val="0"/>
              </a:spcBef>
              <a:spcAft>
                <a:spcPts val="0"/>
              </a:spcAft>
              <a:buNone/>
              <a:defRPr sz="400">
                <a:solidFill>
                  <a:schemeClr val="bg1"/>
                </a:solidFill>
                <a:latin typeface="+mn-lt"/>
              </a:defRPr>
            </a:lvl4pPr>
            <a:lvl5pPr marL="0" indent="0">
              <a:lnSpc>
                <a:spcPct val="100000"/>
              </a:lnSpc>
              <a:spcBef>
                <a:spcPts val="0"/>
              </a:spcBef>
              <a:spcAft>
                <a:spcPts val="0"/>
              </a:spcAft>
              <a:buNone/>
              <a:defRPr sz="400">
                <a:solidFill>
                  <a:schemeClr val="bg1"/>
                </a:solidFill>
                <a:latin typeface="+mn-lt"/>
              </a:defRPr>
            </a:lvl5pPr>
            <a:lvl6pPr marL="0" indent="0">
              <a:lnSpc>
                <a:spcPct val="100000"/>
              </a:lnSpc>
              <a:spcBef>
                <a:spcPts val="0"/>
              </a:spcBef>
              <a:spcAft>
                <a:spcPts val="0"/>
              </a:spcAft>
              <a:buNone/>
              <a:defRPr sz="400">
                <a:solidFill>
                  <a:schemeClr val="bg1"/>
                </a:solidFill>
                <a:latin typeface="+mn-lt"/>
              </a:defRPr>
            </a:lvl6pPr>
            <a:lvl7pPr marL="0" indent="0">
              <a:lnSpc>
                <a:spcPct val="100000"/>
              </a:lnSpc>
              <a:spcBef>
                <a:spcPts val="0"/>
              </a:spcBef>
              <a:spcAft>
                <a:spcPts val="0"/>
              </a:spcAft>
              <a:buNone/>
              <a:defRPr sz="400">
                <a:solidFill>
                  <a:schemeClr val="bg1"/>
                </a:solidFill>
                <a:latin typeface="+mn-lt"/>
              </a:defRPr>
            </a:lvl7pPr>
            <a:lvl8pPr marL="0" indent="0">
              <a:lnSpc>
                <a:spcPct val="100000"/>
              </a:lnSpc>
              <a:spcBef>
                <a:spcPts val="0"/>
              </a:spcBef>
              <a:spcAft>
                <a:spcPts val="0"/>
              </a:spcAft>
              <a:buNone/>
              <a:defRPr sz="400">
                <a:solidFill>
                  <a:schemeClr val="bg1"/>
                </a:solidFill>
                <a:latin typeface="+mn-lt"/>
              </a:defRPr>
            </a:lvl8pPr>
            <a:lvl9pPr marL="0" indent="0">
              <a:lnSpc>
                <a:spcPct val="100000"/>
              </a:lnSpc>
              <a:spcBef>
                <a:spcPts val="0"/>
              </a:spcBef>
              <a:spcAft>
                <a:spcPts val="0"/>
              </a:spcAft>
              <a:buNone/>
              <a:defRPr sz="400">
                <a:solidFill>
                  <a:schemeClr val="bg1"/>
                </a:solidFill>
                <a:latin typeface="+mn-lt"/>
              </a:defRPr>
            </a:lvl9pPr>
          </a:lstStyle>
          <a:p>
            <a:pPr lvl="0"/>
            <a:r>
              <a:t> </a:t>
            </a:r>
          </a:p>
        </p:txBody>
      </p:sp>
    </p:spTree>
    <p:extLst>
      <p:ext uri="{BB962C8B-B14F-4D97-AF65-F5344CB8AC3E}">
        <p14:creationId xmlns:p14="http://schemas.microsoft.com/office/powerpoint/2010/main" val="1318786827"/>
      </p:ext>
    </p:extLst>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bg1"/>
                </a:solidFill>
              </a:defRPr>
            </a:lvl1pPr>
          </a:lstStyle>
          <a:p>
            <a:pPr lvl="0"/>
            <a:r>
              <a:rPr lang="en-GB"/>
              <a:t>Click to edit Master title style</a:t>
            </a:r>
          </a:p>
        </p:txBody>
      </p:sp>
    </p:spTree>
    <p:extLst>
      <p:ext uri="{BB962C8B-B14F-4D97-AF65-F5344CB8AC3E}">
        <p14:creationId xmlns:p14="http://schemas.microsoft.com/office/powerpoint/2010/main" val="148332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87BA-4392-CC5B-0237-1B084C0AF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503D9F-934F-55EA-6CB7-4BF97DD17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7F0DF1-993B-C83E-9D6C-77531AA63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482A74-C96D-B8DA-900F-971CCFB3F180}"/>
              </a:ext>
            </a:extLst>
          </p:cNvPr>
          <p:cNvSpPr>
            <a:spLocks noGrp="1"/>
          </p:cNvSpPr>
          <p:nvPr>
            <p:ph type="dt" sz="half" idx="10"/>
          </p:nvPr>
        </p:nvSpPr>
        <p:spPr/>
        <p:txBody>
          <a:bodyPr/>
          <a:lstStyle/>
          <a:p>
            <a:fld id="{8BE7E3AA-2DE3-4E18-87AE-3F728F7006B3}" type="datetimeFigureOut">
              <a:rPr lang="en-US" smtClean="0"/>
              <a:t>1/3/2024</a:t>
            </a:fld>
            <a:endParaRPr lang="en-US"/>
          </a:p>
        </p:txBody>
      </p:sp>
      <p:sp>
        <p:nvSpPr>
          <p:cNvPr id="6" name="Footer Placeholder 5">
            <a:extLst>
              <a:ext uri="{FF2B5EF4-FFF2-40B4-BE49-F238E27FC236}">
                <a16:creationId xmlns:a16="http://schemas.microsoft.com/office/drawing/2014/main" id="{C47770CE-93DA-6F3E-6D8B-E91A8DBEC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A5E803-F31B-B346-EF78-6949CA21BDE5}"/>
              </a:ext>
            </a:extLst>
          </p:cNvPr>
          <p:cNvSpPr>
            <a:spLocks noGrp="1"/>
          </p:cNvSpPr>
          <p:nvPr>
            <p:ph type="sldNum" sz="quarter" idx="12"/>
          </p:nvPr>
        </p:nvSpPr>
        <p:spPr/>
        <p:txBody>
          <a:bodyPr/>
          <a:lstStyle/>
          <a:p>
            <a:fld id="{A163EB34-3465-4CC2-9BE3-24BBF9178134}" type="slidenum">
              <a:rPr lang="en-US" smtClean="0"/>
              <a:t>‹#›</a:t>
            </a:fld>
            <a:endParaRPr lang="en-US"/>
          </a:p>
        </p:txBody>
      </p:sp>
    </p:spTree>
    <p:extLst>
      <p:ext uri="{BB962C8B-B14F-4D97-AF65-F5344CB8AC3E}">
        <p14:creationId xmlns:p14="http://schemas.microsoft.com/office/powerpoint/2010/main" val="2326147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247F-7703-CBDB-F3CB-01375D0DE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F3E5E3-1121-E2C3-1283-E3FA53D88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66CA59-E4D4-B748-1109-E0DFF6323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25825-D131-2F73-2411-F050F56ED390}"/>
              </a:ext>
            </a:extLst>
          </p:cNvPr>
          <p:cNvSpPr>
            <a:spLocks noGrp="1"/>
          </p:cNvSpPr>
          <p:nvPr>
            <p:ph type="dt" sz="half" idx="10"/>
          </p:nvPr>
        </p:nvSpPr>
        <p:spPr/>
        <p:txBody>
          <a:bodyPr/>
          <a:lstStyle/>
          <a:p>
            <a:fld id="{8BE7E3AA-2DE3-4E18-87AE-3F728F7006B3}" type="datetimeFigureOut">
              <a:rPr lang="en-US" smtClean="0"/>
              <a:t>1/3/2024</a:t>
            </a:fld>
            <a:endParaRPr lang="en-US"/>
          </a:p>
        </p:txBody>
      </p:sp>
      <p:sp>
        <p:nvSpPr>
          <p:cNvPr id="6" name="Footer Placeholder 5">
            <a:extLst>
              <a:ext uri="{FF2B5EF4-FFF2-40B4-BE49-F238E27FC236}">
                <a16:creationId xmlns:a16="http://schemas.microsoft.com/office/drawing/2014/main" id="{B451BF73-9BC8-790A-3573-216B96213D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61A284-750C-1E39-1130-4897976AC8D1}"/>
              </a:ext>
            </a:extLst>
          </p:cNvPr>
          <p:cNvSpPr>
            <a:spLocks noGrp="1"/>
          </p:cNvSpPr>
          <p:nvPr>
            <p:ph type="sldNum" sz="quarter" idx="12"/>
          </p:nvPr>
        </p:nvSpPr>
        <p:spPr/>
        <p:txBody>
          <a:bodyPr/>
          <a:lstStyle/>
          <a:p>
            <a:fld id="{A163EB34-3465-4CC2-9BE3-24BBF9178134}" type="slidenum">
              <a:rPr lang="en-US" smtClean="0"/>
              <a:t>‹#›</a:t>
            </a:fld>
            <a:endParaRPr lang="en-US"/>
          </a:p>
        </p:txBody>
      </p:sp>
    </p:spTree>
    <p:extLst>
      <p:ext uri="{BB962C8B-B14F-4D97-AF65-F5344CB8AC3E}">
        <p14:creationId xmlns:p14="http://schemas.microsoft.com/office/powerpoint/2010/main" val="364469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image" Target="../media/image1.png"/><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image" Target="../media/image2.svg"/><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80100C-8071-C9EF-E345-E91A4A5B41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F1B322-E28B-56A5-2BA9-F8640FA4B6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40E33-92C7-730C-4185-1DF337015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7E3AA-2DE3-4E18-87AE-3F728F7006B3}" type="datetimeFigureOut">
              <a:rPr lang="en-US" smtClean="0"/>
              <a:t>1/3/2024</a:t>
            </a:fld>
            <a:endParaRPr lang="en-US"/>
          </a:p>
        </p:txBody>
      </p:sp>
      <p:sp>
        <p:nvSpPr>
          <p:cNvPr id="5" name="Footer Placeholder 4">
            <a:extLst>
              <a:ext uri="{FF2B5EF4-FFF2-40B4-BE49-F238E27FC236}">
                <a16:creationId xmlns:a16="http://schemas.microsoft.com/office/drawing/2014/main" id="{2B74E1B0-A654-18D0-2CBE-BC91FCDAA9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637CF7-5013-1F4B-B328-46E0924A4E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63EB34-3465-4CC2-9BE3-24BBF9178134}" type="slidenum">
              <a:rPr lang="en-US" smtClean="0"/>
              <a:t>‹#›</a:t>
            </a:fld>
            <a:endParaRPr lang="en-US"/>
          </a:p>
        </p:txBody>
      </p:sp>
    </p:spTree>
    <p:extLst>
      <p:ext uri="{BB962C8B-B14F-4D97-AF65-F5344CB8AC3E}">
        <p14:creationId xmlns:p14="http://schemas.microsoft.com/office/powerpoint/2010/main" val="3091706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3E5826-E261-5240-BCCC-F517FDB6EBB5}"/>
              </a:ext>
            </a:extLst>
          </p:cNvPr>
          <p:cNvSpPr>
            <a:spLocks noChangeArrowheads="1"/>
          </p:cNvSpPr>
          <p:nvPr/>
        </p:nvSpPr>
        <p:spPr bwMode="ltGray">
          <a:xfrm>
            <a:off x="1142755" y="6383796"/>
            <a:ext cx="4534733" cy="164924"/>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533" b="0" i="0" spc="27" baseline="0">
                <a:solidFill>
                  <a:schemeClr val="tx1"/>
                </a:solidFill>
                <a:latin typeface="CiscoSansTT Light" panose="020B0503020201020303" pitchFamily="34" charset="0"/>
                <a:ea typeface="+mn-ea"/>
                <a:cs typeface="CiscoSansTT Light" panose="020B0503020201020303" pitchFamily="34" charset="0"/>
              </a:rPr>
              <a:t>© 2022  Cisco and/or its affiliates. All rights reserved.   Cisco Confidential</a:t>
            </a:r>
          </a:p>
        </p:txBody>
      </p:sp>
      <p:pic>
        <p:nvPicPr>
          <p:cNvPr id="6" name="Picture 7">
            <a:extLst>
              <a:ext uri="{FF2B5EF4-FFF2-40B4-BE49-F238E27FC236}">
                <a16:creationId xmlns:a16="http://schemas.microsoft.com/office/drawing/2014/main" id="{563804D0-1B5B-924C-8995-DA787F4942D5}"/>
              </a:ext>
            </a:extLst>
          </p:cNvPr>
          <p:cNvPicPr>
            <a:picLocks noChangeAspect="1"/>
          </p:cNvPicPr>
          <p:nvPr/>
        </p:nvPicPr>
        <p:blipFill>
          <a:blip r:embed="rId63" cstate="screen">
            <a:extLst>
              <a:ext uri="{28A0092B-C50C-407E-A947-70E740481C1C}">
                <a14:useLocalDpi xmlns:a14="http://schemas.microsoft.com/office/drawing/2010/main"/>
              </a:ext>
              <a:ext uri="{96DAC541-7B7A-43D3-8B79-37D633B846F1}">
                <asvg:svgBlip xmlns:asvg="http://schemas.microsoft.com/office/drawing/2016/SVG/main" r:embed="rId64"/>
              </a:ext>
            </a:extLst>
          </a:blip>
          <a:srcRect/>
          <a:stretch/>
        </p:blipFill>
        <p:spPr>
          <a:xfrm>
            <a:off x="609602" y="6342698"/>
            <a:ext cx="396305" cy="208228"/>
          </a:xfrm>
          <a:prstGeom prst="rect">
            <a:avLst/>
          </a:prstGeom>
        </p:spPr>
      </p:pic>
    </p:spTree>
    <p:extLst>
      <p:ext uri="{BB962C8B-B14F-4D97-AF65-F5344CB8AC3E}">
        <p14:creationId xmlns:p14="http://schemas.microsoft.com/office/powerpoint/2010/main" val="35099968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2276" rtl="0" eaLnBrk="1" fontAlgn="base" hangingPunct="1">
        <a:lnSpc>
          <a:spcPct val="80000"/>
        </a:lnSpc>
        <a:spcBef>
          <a:spcPct val="0"/>
        </a:spcBef>
        <a:spcAft>
          <a:spcPct val="0"/>
        </a:spcAft>
        <a:defRPr lang="en-US" sz="3733" b="0" i="0" u="none" kern="1200" dirty="0">
          <a:solidFill>
            <a:schemeClr val="tx2"/>
          </a:solidFill>
          <a:latin typeface="+mj-lt"/>
          <a:ea typeface="CiscoSansTT Thin" charset="0"/>
          <a:cs typeface="CiscoSansTT Thin" charset="0"/>
        </a:defRPr>
      </a:lvl1pPr>
      <a:lvl2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9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90"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8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79"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82" indent="-226482" algn="l" defTabSz="912276"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63" indent="-287865" algn="l" defTabSz="912276"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28" indent="-226482" algn="l" defTabSz="912276"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78" indent="-226482" algn="l" defTabSz="912276"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28" indent="-226482" algn="l" defTabSz="912276"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67" kern="1200">
          <a:solidFill>
            <a:schemeClr val="tx1"/>
          </a:solidFill>
          <a:latin typeface="+mn-lt"/>
          <a:ea typeface="+mn-ea"/>
          <a:cs typeface="+mn-cs"/>
        </a:defRPr>
      </a:lvl1pPr>
      <a:lvl2pPr marL="457178" algn="l" defTabSz="914362" rtl="0" eaLnBrk="1" latinLnBrk="0" hangingPunct="1">
        <a:defRPr sz="1867" kern="1200">
          <a:solidFill>
            <a:schemeClr val="tx1"/>
          </a:solidFill>
          <a:latin typeface="+mn-lt"/>
          <a:ea typeface="+mn-ea"/>
          <a:cs typeface="+mn-cs"/>
        </a:defRPr>
      </a:lvl2pPr>
      <a:lvl3pPr marL="914362" algn="l" defTabSz="914362" rtl="0" eaLnBrk="1" latinLnBrk="0" hangingPunct="1">
        <a:defRPr sz="1867" kern="1200">
          <a:solidFill>
            <a:schemeClr val="tx1"/>
          </a:solidFill>
          <a:latin typeface="+mn-lt"/>
          <a:ea typeface="+mn-ea"/>
          <a:cs typeface="+mn-cs"/>
        </a:defRPr>
      </a:lvl3pPr>
      <a:lvl4pPr marL="1371542" algn="l" defTabSz="914362" rtl="0" eaLnBrk="1" latinLnBrk="0" hangingPunct="1">
        <a:defRPr sz="1867" kern="1200">
          <a:solidFill>
            <a:schemeClr val="tx1"/>
          </a:solidFill>
          <a:latin typeface="+mn-lt"/>
          <a:ea typeface="+mn-ea"/>
          <a:cs typeface="+mn-cs"/>
        </a:defRPr>
      </a:lvl4pPr>
      <a:lvl5pPr marL="1828725" algn="l" defTabSz="914362" rtl="0" eaLnBrk="1" latinLnBrk="0" hangingPunct="1">
        <a:defRPr sz="1867" kern="1200">
          <a:solidFill>
            <a:schemeClr val="tx1"/>
          </a:solidFill>
          <a:latin typeface="+mn-lt"/>
          <a:ea typeface="+mn-ea"/>
          <a:cs typeface="+mn-cs"/>
        </a:defRPr>
      </a:lvl5pPr>
      <a:lvl6pPr marL="2285903" algn="l" defTabSz="914362" rtl="0" eaLnBrk="1" latinLnBrk="0" hangingPunct="1">
        <a:defRPr sz="1867" kern="1200">
          <a:solidFill>
            <a:schemeClr val="tx1"/>
          </a:solidFill>
          <a:latin typeface="+mn-lt"/>
          <a:ea typeface="+mn-ea"/>
          <a:cs typeface="+mn-cs"/>
        </a:defRPr>
      </a:lvl6pPr>
      <a:lvl7pPr marL="2743086" algn="l" defTabSz="914362" rtl="0" eaLnBrk="1" latinLnBrk="0" hangingPunct="1">
        <a:defRPr sz="1867" kern="1200">
          <a:solidFill>
            <a:schemeClr val="tx1"/>
          </a:solidFill>
          <a:latin typeface="+mn-lt"/>
          <a:ea typeface="+mn-ea"/>
          <a:cs typeface="+mn-cs"/>
        </a:defRPr>
      </a:lvl7pPr>
      <a:lvl8pPr marL="3200267" algn="l" defTabSz="914362" rtl="0" eaLnBrk="1" latinLnBrk="0" hangingPunct="1">
        <a:defRPr sz="1867" kern="1200">
          <a:solidFill>
            <a:schemeClr val="tx1"/>
          </a:solidFill>
          <a:latin typeface="+mn-lt"/>
          <a:ea typeface="+mn-ea"/>
          <a:cs typeface="+mn-cs"/>
        </a:defRPr>
      </a:lvl8pPr>
      <a:lvl9pPr marL="3657450" algn="l" defTabSz="914362"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0">
          <p15:clr>
            <a:srgbClr val="F26B43"/>
          </p15:clr>
        </p15:guide>
        <p15:guide id="2" pos="384">
          <p15:clr>
            <a:srgbClr val="F26B43"/>
          </p15:clr>
        </p15:guide>
        <p15:guide id="3" pos="7296">
          <p15:clr>
            <a:srgbClr val="F26B43"/>
          </p15:clr>
        </p15:guide>
        <p15:guide id="4" orient="horz" pos="1392">
          <p15:clr>
            <a:srgbClr val="F26B43"/>
          </p15:clr>
        </p15:guide>
        <p15:guide id="5" orient="horz" pos="272">
          <p15:clr>
            <a:srgbClr val="F26B43"/>
          </p15:clr>
        </p15:guide>
        <p15:guide id="6" pos="3835">
          <p15:clr>
            <a:srgbClr val="F26B43"/>
          </p15:clr>
        </p15:guide>
        <p15:guide id="7" orient="horz" pos="1616">
          <p15:clr>
            <a:srgbClr val="F26B43"/>
          </p15:clr>
        </p15:guide>
        <p15:guide id="9" orient="horz" pos="3856">
          <p15:clr>
            <a:srgbClr val="F26B43"/>
          </p15:clr>
        </p15:guide>
        <p15:guide id="10" orient="horz" pos="464">
          <p15:clr>
            <a:srgbClr val="F26B43"/>
          </p15:clr>
        </p15:guide>
        <p15:guide id="11" orient="horz" pos="1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426;p53">
            <a:extLst>
              <a:ext uri="{FF2B5EF4-FFF2-40B4-BE49-F238E27FC236}">
                <a16:creationId xmlns:a16="http://schemas.microsoft.com/office/drawing/2014/main" id="{1DF6F585-F12B-1D9F-885D-ED20B97B39B3}"/>
              </a:ext>
            </a:extLst>
          </p:cNvPr>
          <p:cNvSpPr txBox="1">
            <a:spLocks/>
          </p:cNvSpPr>
          <p:nvPr/>
        </p:nvSpPr>
        <p:spPr>
          <a:xfrm>
            <a:off x="239522" y="9266"/>
            <a:ext cx="11201400" cy="552637"/>
          </a:xfrm>
          <a:prstGeom prst="rect">
            <a:avLst/>
          </a:prstGeom>
          <a:noFill/>
          <a:ln>
            <a:noFill/>
          </a:ln>
        </p:spPr>
        <p:txBody>
          <a:bodyPr spcFirstLastPara="1" vert="horz" wrap="square" lIns="0" tIns="0" rIns="0" bIns="0" rtlCol="0" anchor="b" anchorCtr="0">
            <a:noAutofit/>
          </a:bodyPr>
          <a:lstStyle>
            <a:lvl1pPr algn="l" defTabSz="912276" rtl="0" eaLnBrk="1" fontAlgn="base" hangingPunct="1">
              <a:lnSpc>
                <a:spcPct val="80000"/>
              </a:lnSpc>
              <a:spcBef>
                <a:spcPct val="0"/>
              </a:spcBef>
              <a:spcAft>
                <a:spcPct val="0"/>
              </a:spcAft>
              <a:defRPr lang="en-US" sz="3733" b="0" i="0" u="none" kern="1200">
                <a:solidFill>
                  <a:schemeClr val="tx2"/>
                </a:solidFill>
                <a:latin typeface="+mj-lt"/>
                <a:ea typeface="CiscoSansTT Thin" charset="0"/>
                <a:cs typeface="CiscoSansTT Thin" charset="0"/>
              </a:defRPr>
            </a:lvl1pPr>
            <a:lvl2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9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90"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8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79"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9pPr>
          </a:lstStyle>
          <a:p>
            <a:pPr marL="0" marR="0" lvl="0" indent="0" algn="l" defTabSz="912276" rtl="0" eaLnBrk="1" fontAlgn="base" latinLnBrk="0" hangingPunct="1">
              <a:lnSpc>
                <a:spcPct val="80000"/>
              </a:lnSpc>
              <a:spcBef>
                <a:spcPct val="0"/>
              </a:spcBef>
              <a:spcAft>
                <a:spcPct val="0"/>
              </a:spcAft>
              <a:buClrTx/>
              <a:buSzTx/>
              <a:buFontTx/>
              <a:buNone/>
              <a:tabLst/>
              <a:defRPr/>
            </a:pPr>
            <a:r>
              <a:rPr kumimoji="0" lang="en-US" sz="3200" b="0" i="0" u="none" strike="noStrike" kern="1200" cap="none" spc="0" normalizeH="0" baseline="0" noProof="0" dirty="0">
                <a:ln>
                  <a:noFill/>
                </a:ln>
                <a:solidFill>
                  <a:srgbClr val="0051AF"/>
                </a:solidFill>
                <a:effectLst/>
                <a:uLnTx/>
                <a:uFillTx/>
                <a:latin typeface="CiscoSansTT Extra Light"/>
                <a:cs typeface="CiscoSansTT Thin"/>
              </a:rPr>
              <a:t>Cisco FSO Platform  |  Okta Entity Model</a:t>
            </a:r>
            <a:endParaRPr kumimoji="0" lang="en-US" sz="3600" b="0" i="0" u="none" strike="noStrike" kern="1200" cap="none" spc="0" normalizeH="0" baseline="0" noProof="0" dirty="0">
              <a:ln>
                <a:noFill/>
              </a:ln>
              <a:solidFill>
                <a:srgbClr val="0051AF"/>
              </a:solidFill>
              <a:effectLst/>
              <a:uLnTx/>
              <a:uFillTx/>
              <a:latin typeface="CiscoSansTT Extra Light"/>
            </a:endParaRPr>
          </a:p>
        </p:txBody>
      </p:sp>
      <p:sp>
        <p:nvSpPr>
          <p:cNvPr id="7" name="Google Shape;515;p61">
            <a:extLst>
              <a:ext uri="{FF2B5EF4-FFF2-40B4-BE49-F238E27FC236}">
                <a16:creationId xmlns:a16="http://schemas.microsoft.com/office/drawing/2014/main" id="{9D5F45D7-DC1A-29D7-A641-039477E32D47}"/>
              </a:ext>
            </a:extLst>
          </p:cNvPr>
          <p:cNvSpPr/>
          <p:nvPr/>
        </p:nvSpPr>
        <p:spPr>
          <a:xfrm>
            <a:off x="1068454" y="4784579"/>
            <a:ext cx="1414831" cy="1316203"/>
          </a:xfrm>
          <a:prstGeom prst="roundRect">
            <a:avLst>
              <a:gd name="adj" fmla="val 16667"/>
            </a:avLst>
          </a:prstGeom>
          <a:solidFill>
            <a:sysClr val="window" lastClr="FFFFFF"/>
          </a:solidFill>
          <a:ln w="12700" cap="flat" cmpd="sng">
            <a:solidFill>
              <a:srgbClr val="44546A">
                <a:lumMod val="60000"/>
                <a:lumOff val="40000"/>
              </a:srgbClr>
            </a:solidFill>
            <a:prstDash val="solid"/>
            <a:round/>
            <a:headEnd type="none" w="sm" len="sm"/>
            <a:tailEnd type="none" w="sm" len="sm"/>
          </a:ln>
          <a:effectLst>
            <a:outerShdw blurRad="50800" dist="38100" dir="2700000" algn="tl" rotWithShape="0">
              <a:prstClr val="black">
                <a:alpha val="6000"/>
              </a:prstClr>
            </a:outerShdw>
          </a:effectLst>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prstClr val="black"/>
              </a:buClr>
              <a:buSzPts val="1100"/>
              <a:buFont typeface="Arial"/>
              <a:buNone/>
              <a:tabLst/>
              <a:defRPr/>
            </a:pPr>
            <a:r>
              <a:rPr lang="en-US" sz="1000" b="1" kern="0" dirty="0" err="1">
                <a:solidFill>
                  <a:srgbClr val="4472C4">
                    <a:lumMod val="75000"/>
                  </a:srgbClr>
                </a:solidFill>
                <a:latin typeface="Calibri" panose="020F0502020204030204"/>
                <a:ea typeface="ＭＳ Ｐゴシック" charset="0"/>
              </a:rPr>
              <a:t>oag_cluster</a:t>
            </a:r>
            <a:endParaRPr kumimoji="0" lang="en-US" sz="1000" b="1"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 typeface="Arial"/>
              <a:buNone/>
              <a:tabLst/>
              <a:defRPr/>
            </a:pPr>
            <a:r>
              <a:rPr kumimoji="0" lang="en-US" sz="1000" b="0"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rPr>
              <a:t>----------------------------</a:t>
            </a:r>
          </a:p>
          <a:p>
            <a:pPr marL="0" marR="0" lvl="0" indent="0" algn="l" defTabSz="914400" rtl="0" eaLnBrk="1" fontAlgn="auto" latinLnBrk="0" hangingPunct="1">
              <a:lnSpc>
                <a:spcPct val="100000"/>
              </a:lnSpc>
              <a:spcBef>
                <a:spcPts val="0"/>
              </a:spcBef>
              <a:spcAft>
                <a:spcPts val="0"/>
              </a:spcAft>
              <a:buClr>
                <a:prstClr val="black"/>
              </a:buClr>
              <a:buSzPts val="1100"/>
              <a:buFont typeface="Arial"/>
              <a:buNone/>
              <a:tabLst/>
              <a:defRPr/>
            </a:pPr>
            <a:endParaRPr kumimoji="0" lang="en-US" sz="1000" b="0"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kumimoji="0" lang="en-US" sz="1000" b="1" i="0" strike="noStrike" kern="0" cap="none" spc="0" normalizeH="0" baseline="0" noProof="0" dirty="0" err="1">
                <a:ln>
                  <a:noFill/>
                </a:ln>
                <a:solidFill>
                  <a:srgbClr val="4472C4">
                    <a:lumMod val="75000"/>
                  </a:srgbClr>
                </a:solidFill>
                <a:effectLst/>
                <a:uLnTx/>
                <a:uFillTx/>
                <a:latin typeface="Calibri" panose="020F0502020204030204"/>
                <a:ea typeface="ＭＳ Ｐゴシック" charset="0"/>
              </a:rPr>
              <a:t>cluster_name</a:t>
            </a:r>
            <a:endParaRPr kumimoji="0" lang="en-US" sz="1000" b="1" i="0"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p:txBody>
      </p:sp>
      <p:sp>
        <p:nvSpPr>
          <p:cNvPr id="60" name="Google Shape;515;p61">
            <a:extLst>
              <a:ext uri="{FF2B5EF4-FFF2-40B4-BE49-F238E27FC236}">
                <a16:creationId xmlns:a16="http://schemas.microsoft.com/office/drawing/2014/main" id="{E34734F2-CC35-8B42-22A1-10071BD553A1}"/>
              </a:ext>
            </a:extLst>
          </p:cNvPr>
          <p:cNvSpPr/>
          <p:nvPr/>
        </p:nvSpPr>
        <p:spPr>
          <a:xfrm>
            <a:off x="4570343" y="1358766"/>
            <a:ext cx="1535589" cy="2070233"/>
          </a:xfrm>
          <a:prstGeom prst="roundRect">
            <a:avLst>
              <a:gd name="adj" fmla="val 16667"/>
            </a:avLst>
          </a:prstGeom>
          <a:solidFill>
            <a:sysClr val="window" lastClr="FFFFFF"/>
          </a:solidFill>
          <a:ln w="12700" cap="flat" cmpd="sng">
            <a:solidFill>
              <a:srgbClr val="44546A">
                <a:lumMod val="60000"/>
                <a:lumOff val="40000"/>
              </a:srgbClr>
            </a:solidFill>
            <a:prstDash val="solid"/>
            <a:round/>
            <a:headEnd type="none" w="sm" len="sm"/>
            <a:tailEnd type="none" w="sm" len="sm"/>
          </a:ln>
          <a:effectLst>
            <a:outerShdw blurRad="50800" dist="38100" dir="2700000" algn="tl" rotWithShape="0">
              <a:prstClr val="black">
                <a:alpha val="6000"/>
              </a:prstClr>
            </a:outerShdw>
          </a:effectLst>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lang="en-US" sz="1000" b="1" kern="0" dirty="0" err="1">
                <a:solidFill>
                  <a:srgbClr val="4472C4">
                    <a:lumMod val="75000"/>
                  </a:srgbClr>
                </a:solidFill>
                <a:latin typeface="Calibri" panose="020F0502020204030204"/>
                <a:ea typeface="ＭＳ Ｐゴシック" charset="0"/>
              </a:rPr>
              <a:t>oag_node</a:t>
            </a:r>
            <a:endParaRPr kumimoji="0" lang="en-US" sz="1000" b="1"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kumimoji="0" lang="en-US" sz="1000" b="0"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rPr>
              <a:t>------------------------------</a:t>
            </a: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endParaRPr kumimoji="0" lang="en-US" sz="1000" b="0" i="0" u="sng"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kumimoji="0" lang="en-US" sz="1000" b="1" i="0" strike="noStrike" kern="0" cap="none" spc="0" normalizeH="0" baseline="0" noProof="0" dirty="0" err="1">
                <a:ln>
                  <a:noFill/>
                </a:ln>
                <a:solidFill>
                  <a:srgbClr val="4472C4">
                    <a:lumMod val="75000"/>
                  </a:srgbClr>
                </a:solidFill>
                <a:effectLst/>
                <a:uLnTx/>
                <a:uFillTx/>
                <a:latin typeface="Calibri" panose="020F0502020204030204"/>
                <a:ea typeface="ＭＳ Ｐゴシック" charset="0"/>
              </a:rPr>
              <a:t>host_name</a:t>
            </a:r>
            <a:endParaRPr kumimoji="0" lang="en-US" sz="1000" b="1" i="0"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lang="en-US" sz="1000" b="1" kern="0" dirty="0" err="1">
                <a:solidFill>
                  <a:srgbClr val="4472C4">
                    <a:lumMod val="75000"/>
                  </a:srgbClr>
                </a:solidFill>
                <a:latin typeface="Calibri" panose="020F0502020204030204"/>
                <a:ea typeface="ＭＳ Ｐゴシック" charset="0"/>
              </a:rPr>
              <a:t>ip_address</a:t>
            </a:r>
            <a:endParaRPr lang="en-US" sz="1000" b="1" kern="0" dirty="0">
              <a:solidFill>
                <a:srgbClr val="4472C4">
                  <a:lumMod val="75000"/>
                </a:srgbClr>
              </a:solidFill>
              <a:latin typeface="Calibri" panose="020F0502020204030204"/>
              <a:ea typeface="ＭＳ Ｐゴシック" charset="0"/>
            </a:endParaRPr>
          </a:p>
          <a:p>
            <a:pPr>
              <a:buClr>
                <a:prstClr val="black"/>
              </a:buClr>
              <a:buSzPts val="1100"/>
              <a:defRPr/>
            </a:pPr>
            <a:r>
              <a:rPr lang="en-US" sz="1000" b="1" i="1" kern="0" dirty="0">
                <a:solidFill>
                  <a:srgbClr val="4472C4">
                    <a:lumMod val="75000"/>
                  </a:srgbClr>
                </a:solidFill>
                <a:latin typeface="Calibri" panose="020F0502020204030204"/>
                <a:ea typeface="ＭＳ Ｐゴシック" charset="0"/>
              </a:rPr>
              <a:t>c</a:t>
            </a:r>
            <a:r>
              <a:rPr kumimoji="0" lang="en-US" sz="1000" b="1" i="1" u="none" strike="noStrike" kern="0" cap="none" spc="0" normalizeH="0" baseline="0" noProof="0" dirty="0" err="1">
                <a:ln>
                  <a:noFill/>
                </a:ln>
                <a:solidFill>
                  <a:srgbClr val="4472C4">
                    <a:lumMod val="75000"/>
                  </a:srgbClr>
                </a:solidFill>
                <a:effectLst/>
                <a:uLnTx/>
                <a:uFillTx/>
                <a:latin typeface="Calibri" panose="020F0502020204030204"/>
                <a:ea typeface="ＭＳ Ｐゴシック" charset="0"/>
              </a:rPr>
              <a:t>luster_name</a:t>
            </a:r>
            <a:endParaRPr kumimoji="0" lang="en-US" sz="1000" b="1" i="0"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lang="en-US" sz="1000" kern="0" dirty="0" err="1">
                <a:solidFill>
                  <a:srgbClr val="4472C4">
                    <a:lumMod val="75000"/>
                  </a:srgbClr>
                </a:solidFill>
                <a:latin typeface="Calibri" panose="020F0502020204030204"/>
                <a:ea typeface="ＭＳ Ｐゴシック" charset="0"/>
              </a:rPr>
              <a:t>net_host_port</a:t>
            </a:r>
            <a:endParaRPr kumimoji="0" lang="en-US" sz="1000" b="0" i="0"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lang="en-US" sz="1000" kern="0" dirty="0" err="1">
                <a:solidFill>
                  <a:srgbClr val="4472C4">
                    <a:lumMod val="75000"/>
                  </a:srgbClr>
                </a:solidFill>
                <a:latin typeface="Calibri" panose="020F0502020204030204"/>
                <a:ea typeface="ＭＳ Ｐゴシック" charset="0"/>
              </a:rPr>
              <a:t>service_instance_id</a:t>
            </a:r>
            <a:endParaRPr lang="en-US" sz="1000" kern="0" dirty="0">
              <a:solidFill>
                <a:srgbClr val="4472C4">
                  <a:lumMod val="75000"/>
                </a:srgbClr>
              </a:solidFill>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kumimoji="0" lang="en-US" sz="1000" b="0" i="0" u="none" strike="noStrike" kern="0" cap="none" spc="0" normalizeH="0" baseline="0" noProof="0" dirty="0" err="1">
                <a:ln>
                  <a:noFill/>
                </a:ln>
                <a:solidFill>
                  <a:srgbClr val="4472C4">
                    <a:lumMod val="75000"/>
                  </a:srgbClr>
                </a:solidFill>
                <a:effectLst/>
                <a:uLnTx/>
                <a:uFillTx/>
                <a:latin typeface="Calibri" panose="020F0502020204030204"/>
                <a:ea typeface="ＭＳ Ｐゴシック" charset="0"/>
              </a:rPr>
              <a:t>service_name</a:t>
            </a:r>
            <a:endParaRPr kumimoji="0" lang="en-US" sz="1000" b="0"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lang="en-US" sz="1000" kern="0" dirty="0" err="1">
                <a:solidFill>
                  <a:srgbClr val="4472C4">
                    <a:lumMod val="75000"/>
                  </a:srgbClr>
                </a:solidFill>
                <a:latin typeface="Calibri" panose="020F0502020204030204"/>
                <a:ea typeface="ＭＳ Ｐゴシック" charset="0"/>
              </a:rPr>
              <a:t>http_scheme</a:t>
            </a:r>
            <a:endParaRPr lang="en-US" sz="1000" kern="0" dirty="0">
              <a:solidFill>
                <a:srgbClr val="4472C4">
                  <a:lumMod val="75000"/>
                </a:srgbClr>
              </a:solidFill>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lang="en-US" sz="1000" kern="0" dirty="0">
                <a:solidFill>
                  <a:srgbClr val="4472C4">
                    <a:lumMod val="75000"/>
                  </a:srgbClr>
                </a:solidFill>
                <a:latin typeface="Calibri" panose="020F0502020204030204"/>
                <a:ea typeface="ＭＳ Ｐゴシック" charset="0"/>
              </a:rPr>
              <a:t>i</a:t>
            </a:r>
            <a:r>
              <a:rPr kumimoji="0" lang="en-US" sz="1000" b="0" i="0" u="none" strike="noStrike" kern="0" cap="none" spc="0" normalizeH="0" baseline="0" noProof="0" dirty="0" err="1">
                <a:ln>
                  <a:noFill/>
                </a:ln>
                <a:solidFill>
                  <a:srgbClr val="4472C4">
                    <a:lumMod val="75000"/>
                  </a:srgbClr>
                </a:solidFill>
                <a:effectLst/>
                <a:uLnTx/>
                <a:uFillTx/>
                <a:latin typeface="Calibri" panose="020F0502020204030204"/>
                <a:ea typeface="ＭＳ Ｐゴシック" charset="0"/>
              </a:rPr>
              <a:t>s_master_node</a:t>
            </a:r>
            <a:endParaRPr kumimoji="0" lang="en-US" sz="1000" b="0"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p:txBody>
      </p:sp>
      <p:cxnSp>
        <p:nvCxnSpPr>
          <p:cNvPr id="62" name="Google Shape;528;p61">
            <a:extLst>
              <a:ext uri="{FF2B5EF4-FFF2-40B4-BE49-F238E27FC236}">
                <a16:creationId xmlns:a16="http://schemas.microsoft.com/office/drawing/2014/main" id="{780CB22F-7693-F190-5E16-A4F23BA80F7C}"/>
              </a:ext>
            </a:extLst>
          </p:cNvPr>
          <p:cNvCxnSpPr>
            <a:cxnSpLocks/>
            <a:stCxn id="7" idx="0"/>
            <a:endCxn id="60" idx="1"/>
          </p:cNvCxnSpPr>
          <p:nvPr/>
        </p:nvCxnSpPr>
        <p:spPr>
          <a:xfrm rot="5400000" flipH="1" flipV="1">
            <a:off x="1977758" y="2191995"/>
            <a:ext cx="2390696" cy="2794473"/>
          </a:xfrm>
          <a:prstGeom prst="curvedConnector2">
            <a:avLst/>
          </a:prstGeom>
          <a:noFill/>
          <a:ln w="12700" cap="flat" cmpd="sng">
            <a:solidFill>
              <a:srgbClr val="44546A">
                <a:lumMod val="60000"/>
                <a:lumOff val="40000"/>
              </a:srgbClr>
            </a:solidFill>
            <a:prstDash val="solid"/>
            <a:round/>
            <a:headEnd type="none" w="med" len="med"/>
            <a:tailEnd type="stealth" w="med" len="med"/>
          </a:ln>
          <a:effectLst>
            <a:outerShdw blurRad="50800" dist="38100" dir="2700000" algn="tl" rotWithShape="0">
              <a:prstClr val="black">
                <a:alpha val="6000"/>
              </a:prstClr>
            </a:outerShdw>
          </a:effectLst>
        </p:spPr>
      </p:cxnSp>
      <p:sp>
        <p:nvSpPr>
          <p:cNvPr id="120" name="Google Shape;515;p61">
            <a:extLst>
              <a:ext uri="{FF2B5EF4-FFF2-40B4-BE49-F238E27FC236}">
                <a16:creationId xmlns:a16="http://schemas.microsoft.com/office/drawing/2014/main" id="{D5BC49DA-7B31-57B7-301E-DE6BCDAC0162}"/>
              </a:ext>
            </a:extLst>
          </p:cNvPr>
          <p:cNvSpPr/>
          <p:nvPr/>
        </p:nvSpPr>
        <p:spPr>
          <a:xfrm>
            <a:off x="7064932" y="4817403"/>
            <a:ext cx="1434960" cy="1358946"/>
          </a:xfrm>
          <a:prstGeom prst="roundRect">
            <a:avLst>
              <a:gd name="adj" fmla="val 16667"/>
            </a:avLst>
          </a:prstGeom>
          <a:solidFill>
            <a:sysClr val="window" lastClr="FFFFFF"/>
          </a:solidFill>
          <a:ln w="12700" cap="flat" cmpd="sng">
            <a:solidFill>
              <a:srgbClr val="44546A">
                <a:lumMod val="60000"/>
                <a:lumOff val="40000"/>
              </a:srgbClr>
            </a:solidFill>
            <a:prstDash val="solid"/>
            <a:round/>
            <a:headEnd type="none" w="sm" len="sm"/>
            <a:tailEnd type="none" w="sm" len="sm"/>
          </a:ln>
          <a:effectLst>
            <a:outerShdw blurRad="50800" dist="38100" dir="2700000" algn="tl" rotWithShape="0">
              <a:prstClr val="black">
                <a:alpha val="6000"/>
              </a:prstClr>
            </a:outerShdw>
          </a:effectLst>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kumimoji="0" lang="en-US" sz="1000" b="1" i="0" u="none" strike="noStrike" kern="0" cap="none" spc="0" normalizeH="0" baseline="0" noProof="0" dirty="0" err="1">
                <a:ln>
                  <a:noFill/>
                </a:ln>
                <a:solidFill>
                  <a:srgbClr val="4472C4">
                    <a:lumMod val="75000"/>
                  </a:srgbClr>
                </a:solidFill>
                <a:effectLst/>
                <a:uLnTx/>
                <a:uFillTx/>
                <a:latin typeface="Calibri" panose="020F0502020204030204"/>
                <a:ea typeface="ＭＳ Ｐゴシック" charset="0"/>
              </a:rPr>
              <a:t>oag_cpu</a:t>
            </a:r>
            <a:endParaRPr kumimoji="0" lang="en-US" sz="1000" b="1"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kumimoji="0" lang="en-US" sz="1000" b="0"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rPr>
              <a:t>-----------------------------</a:t>
            </a: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endParaRPr kumimoji="0" lang="en-US" sz="1000" b="0"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kumimoji="0" lang="en-US" sz="1000" b="1" i="0" strike="noStrike" kern="0" cap="none" spc="0" normalizeH="0" baseline="0" noProof="0" dirty="0" err="1">
                <a:ln>
                  <a:noFill/>
                </a:ln>
                <a:solidFill>
                  <a:srgbClr val="4472C4">
                    <a:lumMod val="75000"/>
                  </a:srgbClr>
                </a:solidFill>
                <a:effectLst/>
                <a:uLnTx/>
                <a:uFillTx/>
                <a:latin typeface="Calibri" panose="020F0502020204030204"/>
                <a:ea typeface="ＭＳ Ｐゴシック" charset="0"/>
              </a:rPr>
              <a:t>host_name</a:t>
            </a:r>
            <a:endParaRPr kumimoji="0" lang="en-US" sz="1000" b="1" i="0"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a:buClr>
                <a:prstClr val="black"/>
              </a:buClr>
              <a:buSzPts val="1100"/>
              <a:defRPr/>
            </a:pPr>
            <a:r>
              <a:rPr lang="en-US" sz="1000" b="1" kern="0" dirty="0" err="1">
                <a:solidFill>
                  <a:srgbClr val="4472C4">
                    <a:lumMod val="75000"/>
                  </a:srgbClr>
                </a:solidFill>
                <a:latin typeface="Calibri" panose="020F0502020204030204"/>
                <a:ea typeface="ＭＳ Ｐゴシック" charset="0"/>
              </a:rPr>
              <a:t>ip_address</a:t>
            </a:r>
            <a:endParaRPr lang="en-US" sz="1000" b="1" kern="0" dirty="0">
              <a:solidFill>
                <a:srgbClr val="4472C4">
                  <a:lumMod val="75000"/>
                </a:srgbClr>
              </a:solidFill>
              <a:latin typeface="Calibri" panose="020F0502020204030204"/>
              <a:ea typeface="ＭＳ Ｐゴシック" charset="0"/>
            </a:endParaRPr>
          </a:p>
          <a:p>
            <a:pPr>
              <a:buClr>
                <a:prstClr val="black"/>
              </a:buClr>
              <a:buSzPts val="1100"/>
              <a:defRPr/>
            </a:pPr>
            <a:r>
              <a:rPr kumimoji="0" lang="en-US" sz="1000" b="1" i="0" strike="noStrike" kern="0" cap="none" spc="0" normalizeH="0" baseline="0" noProof="0" dirty="0" err="1">
                <a:ln>
                  <a:noFill/>
                </a:ln>
                <a:solidFill>
                  <a:srgbClr val="4472C4">
                    <a:lumMod val="75000"/>
                  </a:srgbClr>
                </a:solidFill>
                <a:effectLst/>
                <a:uLnTx/>
                <a:uFillTx/>
                <a:latin typeface="Calibri" panose="020F0502020204030204"/>
                <a:ea typeface="ＭＳ Ｐゴシック" charset="0"/>
              </a:rPr>
              <a:t>cpu_id</a:t>
            </a:r>
            <a:endParaRPr kumimoji="0" lang="en-US" sz="1000" b="1" i="0"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p:txBody>
      </p:sp>
      <p:cxnSp>
        <p:nvCxnSpPr>
          <p:cNvPr id="133" name="Google Shape;528;p61">
            <a:extLst>
              <a:ext uri="{FF2B5EF4-FFF2-40B4-BE49-F238E27FC236}">
                <a16:creationId xmlns:a16="http://schemas.microsoft.com/office/drawing/2014/main" id="{41728720-7AA5-C5D9-5376-AAE6EB909309}"/>
              </a:ext>
            </a:extLst>
          </p:cNvPr>
          <p:cNvCxnSpPr>
            <a:cxnSpLocks/>
            <a:stCxn id="60" idx="3"/>
            <a:endCxn id="120" idx="1"/>
          </p:cNvCxnSpPr>
          <p:nvPr/>
        </p:nvCxnSpPr>
        <p:spPr>
          <a:xfrm>
            <a:off x="6105932" y="2393883"/>
            <a:ext cx="959000" cy="3102993"/>
          </a:xfrm>
          <a:prstGeom prst="curvedConnector3">
            <a:avLst>
              <a:gd name="adj1" fmla="val 50000"/>
            </a:avLst>
          </a:prstGeom>
          <a:noFill/>
          <a:ln w="12700" cap="flat" cmpd="sng">
            <a:solidFill>
              <a:srgbClr val="44546A">
                <a:lumMod val="60000"/>
                <a:lumOff val="40000"/>
              </a:srgbClr>
            </a:solidFill>
            <a:prstDash val="solid"/>
            <a:round/>
            <a:headEnd type="none" w="med" len="med"/>
            <a:tailEnd type="stealth" w="med" len="med"/>
          </a:ln>
          <a:effectLst>
            <a:outerShdw blurRad="50800" dist="38100" dir="2700000" algn="tl" rotWithShape="0">
              <a:prstClr val="black">
                <a:alpha val="6000"/>
              </a:prstClr>
            </a:outerShdw>
          </a:effectLst>
        </p:spPr>
      </p:cxnSp>
      <p:sp>
        <p:nvSpPr>
          <p:cNvPr id="5" name="Google Shape;515;p61">
            <a:extLst>
              <a:ext uri="{FF2B5EF4-FFF2-40B4-BE49-F238E27FC236}">
                <a16:creationId xmlns:a16="http://schemas.microsoft.com/office/drawing/2014/main" id="{D729B052-3843-01CA-B6AA-803238A45202}"/>
              </a:ext>
            </a:extLst>
          </p:cNvPr>
          <p:cNvSpPr/>
          <p:nvPr/>
        </p:nvSpPr>
        <p:spPr>
          <a:xfrm>
            <a:off x="3272478" y="4509707"/>
            <a:ext cx="1434960" cy="1622897"/>
          </a:xfrm>
          <a:prstGeom prst="roundRect">
            <a:avLst>
              <a:gd name="adj" fmla="val 16667"/>
            </a:avLst>
          </a:prstGeom>
          <a:solidFill>
            <a:sysClr val="window" lastClr="FFFFFF"/>
          </a:solidFill>
          <a:ln w="12700" cap="flat" cmpd="sng">
            <a:solidFill>
              <a:srgbClr val="44546A">
                <a:lumMod val="60000"/>
                <a:lumOff val="40000"/>
              </a:srgbClr>
            </a:solidFill>
            <a:prstDash val="solid"/>
            <a:round/>
            <a:headEnd type="none" w="sm" len="sm"/>
            <a:tailEnd type="none" w="sm" len="sm"/>
          </a:ln>
          <a:effectLst>
            <a:outerShdw blurRad="50800" dist="38100" dir="2700000" algn="tl" rotWithShape="0">
              <a:prstClr val="black">
                <a:alpha val="6000"/>
              </a:prstClr>
            </a:outerShdw>
          </a:effectLst>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lang="en-US" sz="1000" b="1" kern="0" dirty="0" err="1">
                <a:solidFill>
                  <a:srgbClr val="4472C4">
                    <a:lumMod val="75000"/>
                  </a:srgbClr>
                </a:solidFill>
                <a:latin typeface="Calibri" panose="020F0502020204030204"/>
                <a:ea typeface="ＭＳ Ｐゴシック" charset="0"/>
              </a:rPr>
              <a:t>oag_disk</a:t>
            </a:r>
            <a:endParaRPr kumimoji="0" lang="en-US" sz="1000" b="1"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kumimoji="0" lang="en-US" sz="1000" b="0"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rPr>
              <a:t>-----------------------------</a:t>
            </a: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endParaRPr kumimoji="0" lang="en-US" sz="1000" b="0"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kumimoji="0" lang="en-US" sz="1000" b="1" i="0" strike="noStrike" kern="0" cap="none" spc="0" normalizeH="0" baseline="0" noProof="0" dirty="0" err="1">
                <a:ln>
                  <a:noFill/>
                </a:ln>
                <a:solidFill>
                  <a:srgbClr val="4472C4">
                    <a:lumMod val="75000"/>
                  </a:srgbClr>
                </a:solidFill>
                <a:effectLst/>
                <a:uLnTx/>
                <a:uFillTx/>
                <a:latin typeface="Calibri" panose="020F0502020204030204"/>
                <a:ea typeface="ＭＳ Ｐゴシック" charset="0"/>
              </a:rPr>
              <a:t>host_name</a:t>
            </a:r>
            <a:endParaRPr kumimoji="0" lang="en-US" sz="1000" b="1" i="0"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a:buClr>
                <a:prstClr val="black"/>
              </a:buClr>
              <a:buSzPts val="1100"/>
              <a:defRPr/>
            </a:pPr>
            <a:r>
              <a:rPr lang="en-US" sz="1000" b="1" kern="0" dirty="0" err="1">
                <a:solidFill>
                  <a:srgbClr val="4472C4">
                    <a:lumMod val="75000"/>
                  </a:srgbClr>
                </a:solidFill>
                <a:latin typeface="Calibri" panose="020F0502020204030204"/>
                <a:ea typeface="ＭＳ Ｐゴシック" charset="0"/>
              </a:rPr>
              <a:t>ip_address</a:t>
            </a:r>
            <a:endParaRPr lang="en-US" sz="1000" b="1" kern="0" dirty="0">
              <a:solidFill>
                <a:srgbClr val="4472C4">
                  <a:lumMod val="75000"/>
                </a:srgbClr>
              </a:solidFill>
              <a:latin typeface="Calibri" panose="020F0502020204030204"/>
              <a:ea typeface="ＭＳ Ｐゴシック" charset="0"/>
            </a:endParaRPr>
          </a:p>
          <a:p>
            <a:pPr>
              <a:buClr>
                <a:prstClr val="black"/>
              </a:buClr>
              <a:buSzPts val="1100"/>
              <a:defRPr/>
            </a:pPr>
            <a:r>
              <a:rPr kumimoji="0" lang="en-US" sz="1000" b="1" i="0" strike="noStrike" kern="0" cap="none" spc="0" normalizeH="0" baseline="0" noProof="0" dirty="0" err="1">
                <a:ln>
                  <a:noFill/>
                </a:ln>
                <a:solidFill>
                  <a:srgbClr val="4472C4">
                    <a:lumMod val="75000"/>
                  </a:srgbClr>
                </a:solidFill>
                <a:effectLst/>
                <a:uLnTx/>
                <a:uFillTx/>
                <a:latin typeface="Calibri" panose="020F0502020204030204"/>
                <a:ea typeface="ＭＳ Ｐゴシック" charset="0"/>
              </a:rPr>
              <a:t>device_path</a:t>
            </a:r>
            <a:endParaRPr kumimoji="0" lang="en-US" sz="1000" b="1" i="0"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a:buClr>
                <a:prstClr val="black"/>
              </a:buClr>
              <a:buSzPts val="1100"/>
              <a:defRPr/>
            </a:pPr>
            <a:r>
              <a:rPr lang="en-US" sz="1000" b="1" kern="0" dirty="0" err="1">
                <a:solidFill>
                  <a:srgbClr val="4472C4">
                    <a:lumMod val="75000"/>
                  </a:srgbClr>
                </a:solidFill>
                <a:latin typeface="Calibri" panose="020F0502020204030204"/>
                <a:ea typeface="ＭＳ Ｐゴシック" charset="0"/>
              </a:rPr>
              <a:t>file_sys_type</a:t>
            </a:r>
            <a:endParaRPr lang="en-US" sz="1000" b="1" kern="0" dirty="0">
              <a:solidFill>
                <a:srgbClr val="4472C4">
                  <a:lumMod val="75000"/>
                </a:srgbClr>
              </a:solidFill>
              <a:latin typeface="Calibri" panose="020F0502020204030204"/>
              <a:ea typeface="ＭＳ Ｐゴシック" charset="0"/>
            </a:endParaRPr>
          </a:p>
          <a:p>
            <a:pPr>
              <a:buClr>
                <a:prstClr val="black"/>
              </a:buClr>
              <a:buSzPts val="1100"/>
              <a:defRPr/>
            </a:pPr>
            <a:r>
              <a:rPr kumimoji="0" lang="en-US" sz="1000" b="1" i="0" strike="noStrike" kern="0" cap="none" spc="0" normalizeH="0" baseline="0" noProof="0" dirty="0">
                <a:ln>
                  <a:noFill/>
                </a:ln>
                <a:solidFill>
                  <a:srgbClr val="4472C4">
                    <a:lumMod val="75000"/>
                  </a:srgbClr>
                </a:solidFill>
                <a:effectLst/>
                <a:uLnTx/>
                <a:uFillTx/>
                <a:latin typeface="Calibri" panose="020F0502020204030204"/>
                <a:ea typeface="ＭＳ Ｐゴシック" charset="0"/>
              </a:rPr>
              <a:t>mountpoint</a:t>
            </a: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endParaRPr kumimoji="0" lang="en-US" sz="1000" b="0" i="0"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p:txBody>
      </p:sp>
      <p:cxnSp>
        <p:nvCxnSpPr>
          <p:cNvPr id="6" name="Google Shape;528;p61">
            <a:extLst>
              <a:ext uri="{FF2B5EF4-FFF2-40B4-BE49-F238E27FC236}">
                <a16:creationId xmlns:a16="http://schemas.microsoft.com/office/drawing/2014/main" id="{330574E9-6EA1-B33B-4E92-756903255029}"/>
              </a:ext>
            </a:extLst>
          </p:cNvPr>
          <p:cNvCxnSpPr>
            <a:cxnSpLocks/>
            <a:stCxn id="60" idx="2"/>
            <a:endCxn id="5" idx="0"/>
          </p:cNvCxnSpPr>
          <p:nvPr/>
        </p:nvCxnSpPr>
        <p:spPr>
          <a:xfrm rot="5400000">
            <a:off x="4123694" y="3295263"/>
            <a:ext cx="1080708" cy="1348180"/>
          </a:xfrm>
          <a:prstGeom prst="curvedConnector3">
            <a:avLst>
              <a:gd name="adj1" fmla="val 50000"/>
            </a:avLst>
          </a:prstGeom>
          <a:noFill/>
          <a:ln w="12700" cap="flat" cmpd="sng">
            <a:solidFill>
              <a:srgbClr val="44546A">
                <a:lumMod val="60000"/>
                <a:lumOff val="40000"/>
              </a:srgbClr>
            </a:solidFill>
            <a:prstDash val="solid"/>
            <a:round/>
            <a:headEnd type="none" w="med" len="med"/>
            <a:tailEnd type="stealth" w="med" len="med"/>
          </a:ln>
          <a:effectLst>
            <a:outerShdw blurRad="50800" dist="38100" dir="2700000" algn="tl" rotWithShape="0">
              <a:prstClr val="black">
                <a:alpha val="6000"/>
              </a:prstClr>
            </a:outerShdw>
          </a:effectLst>
        </p:spPr>
      </p:cxnSp>
      <p:sp>
        <p:nvSpPr>
          <p:cNvPr id="2" name="TextBox 1">
            <a:extLst>
              <a:ext uri="{FF2B5EF4-FFF2-40B4-BE49-F238E27FC236}">
                <a16:creationId xmlns:a16="http://schemas.microsoft.com/office/drawing/2014/main" id="{EB4DF3BB-3E38-F115-C05B-CD7E1418AFE9}"/>
              </a:ext>
            </a:extLst>
          </p:cNvPr>
          <p:cNvSpPr txBox="1"/>
          <p:nvPr/>
        </p:nvSpPr>
        <p:spPr>
          <a:xfrm>
            <a:off x="4655071" y="3618574"/>
            <a:ext cx="851583" cy="861774"/>
          </a:xfrm>
          <a:prstGeom prst="rect">
            <a:avLst/>
          </a:prstGeom>
          <a:solidFill>
            <a:schemeClr val="bg2">
              <a:alpha val="60000"/>
            </a:schemeClr>
          </a:solidFill>
          <a:effectLst/>
        </p:spPr>
        <p:txBody>
          <a:bodyPr wrap="square" rtlCol="0">
            <a:spAutoFit/>
          </a:bodyPr>
          <a:lstStyle>
            <a:defPPr>
              <a:defRPr lang="en-US"/>
            </a:defPPr>
            <a:lvl1pPr>
              <a:defRPr sz="1000" b="1">
                <a:solidFill>
                  <a:srgbClr val="4472C4">
                    <a:lumMod val="75000"/>
                  </a:srgbClr>
                </a:solidFill>
                <a:latin typeface="Calibri" panose="020F0502020204030204"/>
              </a:defRPr>
            </a:lvl1pPr>
          </a:lstStyle>
          <a:p>
            <a:pPr marL="0" marR="0" lvl="0" indent="0" algn="l" defTabSz="609559"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has</a:t>
            </a:r>
          </a:p>
          <a:p>
            <a:pPr marL="0" marR="0" lvl="0" indent="0" algn="l" defTabSz="609559"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one to many</a:t>
            </a:r>
          </a:p>
          <a:p>
            <a:pPr marL="0" marR="0" lvl="0" indent="0" algn="l" defTabSz="609559" rtl="0" eaLnBrk="1" fontAlgn="base" latinLnBrk="0" hangingPunct="1">
              <a:lnSpc>
                <a:spcPct val="100000"/>
              </a:lnSpc>
              <a:spcBef>
                <a:spcPct val="0"/>
              </a:spcBef>
              <a:spcAft>
                <a:spcPct val="0"/>
              </a:spcAft>
              <a:buClrTx/>
              <a:buSzTx/>
              <a:buFontTx/>
              <a:buNone/>
              <a:tabLst/>
              <a:defRPr/>
            </a:pPr>
            <a:endParaRPr lang="en-US" b="0" dirty="0">
              <a:ea typeface="ＭＳ Ｐゴシック" charset="0"/>
            </a:endParaRPr>
          </a:p>
          <a:p>
            <a:pPr marL="0" marR="0" lvl="0" indent="0" algn="l" defTabSz="609559"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association-</a:t>
            </a:r>
            <a:r>
              <a:rPr kumimoji="0" lang="en-US" sz="100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declaration</a:t>
            </a:r>
            <a:endParaRPr kumimoji="0" lang="en-US" sz="1000" b="1"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endParaRPr>
          </a:p>
        </p:txBody>
      </p:sp>
      <p:sp>
        <p:nvSpPr>
          <p:cNvPr id="9" name="TextBox 8">
            <a:extLst>
              <a:ext uri="{FF2B5EF4-FFF2-40B4-BE49-F238E27FC236}">
                <a16:creationId xmlns:a16="http://schemas.microsoft.com/office/drawing/2014/main" id="{65B7BE6D-6BA6-6CA0-9C3B-DFA948E59397}"/>
              </a:ext>
            </a:extLst>
          </p:cNvPr>
          <p:cNvSpPr txBox="1"/>
          <p:nvPr/>
        </p:nvSpPr>
        <p:spPr>
          <a:xfrm>
            <a:off x="1689229" y="3267238"/>
            <a:ext cx="1060683" cy="861774"/>
          </a:xfrm>
          <a:prstGeom prst="rect">
            <a:avLst/>
          </a:prstGeom>
          <a:solidFill>
            <a:schemeClr val="bg2">
              <a:alpha val="60000"/>
            </a:schemeClr>
          </a:solidFill>
          <a:effectLst/>
        </p:spPr>
        <p:txBody>
          <a:bodyPr wrap="square" rtlCol="0">
            <a:spAutoFit/>
          </a:bodyPr>
          <a:lstStyle>
            <a:defPPr>
              <a:defRPr lang="en-US"/>
            </a:defPPr>
            <a:lvl1pPr>
              <a:defRPr sz="1000" b="1">
                <a:solidFill>
                  <a:srgbClr val="4472C4">
                    <a:lumMod val="75000"/>
                  </a:srgbClr>
                </a:solidFill>
                <a:latin typeface="Calibri" panose="020F0502020204030204"/>
              </a:defRPr>
            </a:lvl1pPr>
          </a:lstStyle>
          <a:p>
            <a:pPr marL="0" marR="0" lvl="0" indent="0" algn="l" defTabSz="609559"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has</a:t>
            </a:r>
          </a:p>
          <a:p>
            <a:pPr marL="0" marR="0" lvl="0" indent="0" algn="l" defTabSz="609559"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one to many</a:t>
            </a:r>
            <a:br>
              <a:rPr kumimoji="0" lang="en-US" sz="1000" b="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br>
            <a:br>
              <a:rPr kumimoji="0" lang="en-US" sz="1000" b="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br>
            <a:r>
              <a:rPr kumimoji="0" lang="en-US" sz="1000" b="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association-</a:t>
            </a:r>
            <a:r>
              <a:rPr kumimoji="0" lang="en-US" sz="100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declaration</a:t>
            </a:r>
          </a:p>
        </p:txBody>
      </p:sp>
      <p:sp>
        <p:nvSpPr>
          <p:cNvPr id="19" name="Google Shape;515;p61">
            <a:extLst>
              <a:ext uri="{FF2B5EF4-FFF2-40B4-BE49-F238E27FC236}">
                <a16:creationId xmlns:a16="http://schemas.microsoft.com/office/drawing/2014/main" id="{3DEF3129-7601-2E34-1CFB-286BDD47A6AF}"/>
              </a:ext>
            </a:extLst>
          </p:cNvPr>
          <p:cNvSpPr/>
          <p:nvPr/>
        </p:nvSpPr>
        <p:spPr>
          <a:xfrm>
            <a:off x="957194" y="966787"/>
            <a:ext cx="1464070" cy="1525826"/>
          </a:xfrm>
          <a:prstGeom prst="roundRect">
            <a:avLst>
              <a:gd name="adj" fmla="val 16667"/>
            </a:avLst>
          </a:prstGeom>
          <a:solidFill>
            <a:sysClr val="window" lastClr="FFFFFF"/>
          </a:solidFill>
          <a:ln w="12700" cap="flat" cmpd="sng">
            <a:solidFill>
              <a:srgbClr val="44546A">
                <a:lumMod val="60000"/>
                <a:lumOff val="40000"/>
              </a:srgbClr>
            </a:solidFill>
            <a:prstDash val="solid"/>
            <a:round/>
            <a:headEnd type="none" w="sm" len="sm"/>
            <a:tailEnd type="none" w="sm" len="sm"/>
          </a:ln>
          <a:effectLst>
            <a:outerShdw blurRad="50800" dist="38100" dir="2700000" algn="tl" rotWithShape="0">
              <a:prstClr val="black">
                <a:alpha val="6000"/>
              </a:prstClr>
            </a:outerShdw>
          </a:effectLst>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lang="en-US" sz="1000" b="1" kern="0" dirty="0" err="1">
                <a:solidFill>
                  <a:srgbClr val="4472C4">
                    <a:lumMod val="75000"/>
                  </a:srgbClr>
                </a:solidFill>
                <a:latin typeface="Calibri" panose="020F0502020204030204"/>
                <a:ea typeface="ＭＳ Ｐゴシック" charset="0"/>
              </a:rPr>
              <a:t>oag_engine</a:t>
            </a:r>
            <a:endParaRPr kumimoji="0" lang="en-US" sz="1000" b="1"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kumimoji="0" lang="en-US" sz="1000" b="0"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rPr>
              <a:t>-----------------------------</a:t>
            </a: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endParaRPr kumimoji="0" lang="en-US" sz="1000" b="0"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kumimoji="0" lang="en-US" sz="1000" b="1" i="0" strike="noStrike" kern="0" cap="none" spc="0" normalizeH="0" baseline="0" noProof="0" dirty="0" err="1">
                <a:ln>
                  <a:noFill/>
                </a:ln>
                <a:solidFill>
                  <a:srgbClr val="4472C4">
                    <a:lumMod val="75000"/>
                  </a:srgbClr>
                </a:solidFill>
                <a:effectLst/>
                <a:uLnTx/>
                <a:uFillTx/>
                <a:latin typeface="Calibri" panose="020F0502020204030204"/>
                <a:ea typeface="ＭＳ Ｐゴシック" charset="0"/>
              </a:rPr>
              <a:t>host_name</a:t>
            </a:r>
            <a:endParaRPr kumimoji="0" lang="en-US" sz="1000" b="1" i="0"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a:buClr>
                <a:prstClr val="black"/>
              </a:buClr>
              <a:buSzPts val="1100"/>
              <a:defRPr/>
            </a:pPr>
            <a:r>
              <a:rPr lang="en-US" sz="1000" b="1" kern="0" dirty="0" err="1">
                <a:solidFill>
                  <a:srgbClr val="4472C4">
                    <a:lumMod val="75000"/>
                  </a:srgbClr>
                </a:solidFill>
                <a:latin typeface="Calibri" panose="020F0502020204030204"/>
                <a:ea typeface="ＭＳ Ｐゴシック" charset="0"/>
              </a:rPr>
              <a:t>ip_address</a:t>
            </a:r>
            <a:endParaRPr kumimoji="0" lang="en-US" sz="1000" b="1" i="0"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endParaRPr kumimoji="0" lang="en-US" sz="1000" b="1" i="0"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p:txBody>
      </p:sp>
      <p:cxnSp>
        <p:nvCxnSpPr>
          <p:cNvPr id="34" name="Google Shape;528;p61">
            <a:extLst>
              <a:ext uri="{FF2B5EF4-FFF2-40B4-BE49-F238E27FC236}">
                <a16:creationId xmlns:a16="http://schemas.microsoft.com/office/drawing/2014/main" id="{33FC4298-7961-CA72-E1B8-C7332CADE554}"/>
              </a:ext>
            </a:extLst>
          </p:cNvPr>
          <p:cNvCxnSpPr>
            <a:cxnSpLocks/>
            <a:stCxn id="60" idx="0"/>
            <a:endCxn id="19" idx="3"/>
          </p:cNvCxnSpPr>
          <p:nvPr/>
        </p:nvCxnSpPr>
        <p:spPr>
          <a:xfrm rot="16200000" flipH="1" flipV="1">
            <a:off x="3694234" y="85796"/>
            <a:ext cx="370934" cy="2916874"/>
          </a:xfrm>
          <a:prstGeom prst="curvedConnector4">
            <a:avLst>
              <a:gd name="adj1" fmla="val -61628"/>
              <a:gd name="adj2" fmla="val 63161"/>
            </a:avLst>
          </a:prstGeom>
          <a:noFill/>
          <a:ln w="12700" cap="flat" cmpd="sng">
            <a:solidFill>
              <a:srgbClr val="44546A">
                <a:lumMod val="60000"/>
                <a:lumOff val="40000"/>
              </a:srgbClr>
            </a:solidFill>
            <a:prstDash val="solid"/>
            <a:round/>
            <a:headEnd type="none" w="med" len="med"/>
            <a:tailEnd type="stealth" w="med" len="med"/>
          </a:ln>
          <a:effectLst>
            <a:outerShdw blurRad="50800" dist="38100" dir="2700000" algn="tl" rotWithShape="0">
              <a:prstClr val="black">
                <a:alpha val="6000"/>
              </a:prstClr>
            </a:outerShdw>
          </a:effectLst>
        </p:spPr>
      </p:cxnSp>
      <p:sp>
        <p:nvSpPr>
          <p:cNvPr id="37" name="TextBox 36">
            <a:extLst>
              <a:ext uri="{FF2B5EF4-FFF2-40B4-BE49-F238E27FC236}">
                <a16:creationId xmlns:a16="http://schemas.microsoft.com/office/drawing/2014/main" id="{2B297BC8-CB3F-54B5-44EA-DBA2AB48A081}"/>
              </a:ext>
            </a:extLst>
          </p:cNvPr>
          <p:cNvSpPr txBox="1"/>
          <p:nvPr/>
        </p:nvSpPr>
        <p:spPr>
          <a:xfrm>
            <a:off x="3051459" y="962059"/>
            <a:ext cx="980258" cy="861774"/>
          </a:xfrm>
          <a:prstGeom prst="rect">
            <a:avLst/>
          </a:prstGeom>
          <a:solidFill>
            <a:schemeClr val="bg2">
              <a:alpha val="60000"/>
            </a:schemeClr>
          </a:solidFill>
          <a:effectLst/>
        </p:spPr>
        <p:txBody>
          <a:bodyPr wrap="square" rtlCol="0">
            <a:spAutoFit/>
          </a:bodyPr>
          <a:lstStyle>
            <a:defPPr>
              <a:defRPr lang="en-US"/>
            </a:defPPr>
            <a:lvl1pPr>
              <a:defRPr sz="1000" b="1">
                <a:solidFill>
                  <a:srgbClr val="4472C4">
                    <a:lumMod val="75000"/>
                  </a:srgbClr>
                </a:solidFill>
                <a:latin typeface="Calibri" panose="020F0502020204030204"/>
              </a:defRPr>
            </a:lvl1pPr>
          </a:lstStyle>
          <a:p>
            <a:pPr marL="0" marR="0" lvl="0" indent="0" algn="l" defTabSz="609559"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has</a:t>
            </a:r>
          </a:p>
          <a:p>
            <a:pPr marL="0" marR="0" lvl="0" indent="0" algn="l" defTabSz="609559"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one to many</a:t>
            </a:r>
            <a:br>
              <a:rPr kumimoji="0" lang="en-US" sz="1000" b="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br>
            <a:br>
              <a:rPr kumimoji="0" lang="en-US" sz="1000" b="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br>
            <a:r>
              <a:rPr kumimoji="0" lang="en-US" sz="1000" b="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association-</a:t>
            </a:r>
            <a:r>
              <a:rPr kumimoji="0" lang="en-US" sz="100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declaration</a:t>
            </a:r>
            <a:endParaRPr kumimoji="0" lang="en-US" sz="1000" b="1"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endParaRPr>
          </a:p>
        </p:txBody>
      </p:sp>
      <p:sp>
        <p:nvSpPr>
          <p:cNvPr id="69" name="Google Shape;515;p61">
            <a:extLst>
              <a:ext uri="{FF2B5EF4-FFF2-40B4-BE49-F238E27FC236}">
                <a16:creationId xmlns:a16="http://schemas.microsoft.com/office/drawing/2014/main" id="{2A73C522-17D7-A076-4E77-5EAC549337EC}"/>
              </a:ext>
            </a:extLst>
          </p:cNvPr>
          <p:cNvSpPr/>
          <p:nvPr/>
        </p:nvSpPr>
        <p:spPr>
          <a:xfrm>
            <a:off x="9740438" y="966787"/>
            <a:ext cx="1464070" cy="1525826"/>
          </a:xfrm>
          <a:prstGeom prst="roundRect">
            <a:avLst>
              <a:gd name="adj" fmla="val 16667"/>
            </a:avLst>
          </a:prstGeom>
          <a:solidFill>
            <a:sysClr val="window" lastClr="FFFFFF"/>
          </a:solidFill>
          <a:ln w="12700" cap="flat" cmpd="sng">
            <a:solidFill>
              <a:srgbClr val="44546A">
                <a:lumMod val="60000"/>
                <a:lumOff val="40000"/>
              </a:srgbClr>
            </a:solidFill>
            <a:prstDash val="solid"/>
            <a:round/>
            <a:headEnd type="none" w="sm" len="sm"/>
            <a:tailEnd type="none" w="sm" len="sm"/>
          </a:ln>
          <a:effectLst>
            <a:outerShdw blurRad="50800" dist="38100" dir="2700000" algn="tl" rotWithShape="0">
              <a:prstClr val="black">
                <a:alpha val="6000"/>
              </a:prstClr>
            </a:outerShdw>
          </a:effectLst>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lang="en-US" sz="1000" b="1" kern="0" dirty="0" err="1">
                <a:solidFill>
                  <a:srgbClr val="4472C4">
                    <a:lumMod val="75000"/>
                  </a:srgbClr>
                </a:solidFill>
                <a:latin typeface="Calibri" panose="020F0502020204030204"/>
                <a:ea typeface="ＭＳ Ｐゴシック" charset="0"/>
              </a:rPr>
              <a:t>oag_memory</a:t>
            </a:r>
            <a:endParaRPr kumimoji="0" lang="en-US" sz="1000" b="1"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kumimoji="0" lang="en-US" sz="1000" b="0"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rPr>
              <a:t>-----------------------------</a:t>
            </a: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endParaRPr kumimoji="0" lang="en-US" sz="1000" b="0"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kumimoji="0" lang="en-US" sz="1000" b="1" i="0" strike="noStrike" kern="0" cap="none" spc="0" normalizeH="0" baseline="0" noProof="0" dirty="0" err="1">
                <a:ln>
                  <a:noFill/>
                </a:ln>
                <a:solidFill>
                  <a:srgbClr val="4472C4">
                    <a:lumMod val="75000"/>
                  </a:srgbClr>
                </a:solidFill>
                <a:effectLst/>
                <a:uLnTx/>
                <a:uFillTx/>
                <a:latin typeface="Calibri" panose="020F0502020204030204"/>
                <a:ea typeface="ＭＳ Ｐゴシック" charset="0"/>
              </a:rPr>
              <a:t>host_name</a:t>
            </a:r>
            <a:endParaRPr kumimoji="0" lang="en-US" sz="1000" b="1" i="0"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a:buClr>
                <a:prstClr val="black"/>
              </a:buClr>
              <a:buSzPts val="1100"/>
              <a:defRPr/>
            </a:pPr>
            <a:r>
              <a:rPr lang="en-US" sz="1000" b="1" kern="0" dirty="0" err="1">
                <a:solidFill>
                  <a:srgbClr val="4472C4">
                    <a:lumMod val="75000"/>
                  </a:srgbClr>
                </a:solidFill>
                <a:latin typeface="Calibri" panose="020F0502020204030204"/>
                <a:ea typeface="ＭＳ Ｐゴシック" charset="0"/>
              </a:rPr>
              <a:t>ip_address</a:t>
            </a:r>
            <a:endParaRPr kumimoji="0" lang="en-US" sz="1000" b="1" i="0"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p:txBody>
      </p:sp>
      <p:sp>
        <p:nvSpPr>
          <p:cNvPr id="70" name="Google Shape;515;p61">
            <a:extLst>
              <a:ext uri="{FF2B5EF4-FFF2-40B4-BE49-F238E27FC236}">
                <a16:creationId xmlns:a16="http://schemas.microsoft.com/office/drawing/2014/main" id="{EAD57CBD-02D9-1C61-7E2C-25539838793B}"/>
              </a:ext>
            </a:extLst>
          </p:cNvPr>
          <p:cNvSpPr/>
          <p:nvPr/>
        </p:nvSpPr>
        <p:spPr>
          <a:xfrm>
            <a:off x="9963962" y="3160955"/>
            <a:ext cx="1464070" cy="1525826"/>
          </a:xfrm>
          <a:prstGeom prst="roundRect">
            <a:avLst>
              <a:gd name="adj" fmla="val 16667"/>
            </a:avLst>
          </a:prstGeom>
          <a:solidFill>
            <a:sysClr val="window" lastClr="FFFFFF"/>
          </a:solidFill>
          <a:ln w="12700" cap="flat" cmpd="sng">
            <a:solidFill>
              <a:srgbClr val="44546A">
                <a:lumMod val="60000"/>
                <a:lumOff val="40000"/>
              </a:srgbClr>
            </a:solidFill>
            <a:prstDash val="solid"/>
            <a:round/>
            <a:headEnd type="none" w="sm" len="sm"/>
            <a:tailEnd type="none" w="sm" len="sm"/>
          </a:ln>
          <a:effectLst>
            <a:outerShdw blurRad="50800" dist="38100" dir="2700000" algn="tl" rotWithShape="0">
              <a:prstClr val="black">
                <a:alpha val="6000"/>
              </a:prstClr>
            </a:outerShdw>
          </a:effectLst>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lang="en-US" sz="1000" b="1" kern="0" dirty="0" err="1">
                <a:solidFill>
                  <a:srgbClr val="4472C4">
                    <a:lumMod val="75000"/>
                  </a:srgbClr>
                </a:solidFill>
                <a:latin typeface="Calibri" panose="020F0502020204030204"/>
                <a:ea typeface="ＭＳ Ｐゴシック" charset="0"/>
              </a:rPr>
              <a:t>oag_nic</a:t>
            </a:r>
            <a:endParaRPr kumimoji="0" lang="en-US" sz="1000" b="1"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kumimoji="0" lang="en-US" sz="1000" b="0"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rPr>
              <a:t>-----------------------------</a:t>
            </a: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endParaRPr kumimoji="0" lang="en-US" sz="1000" b="0" i="0" u="none"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kumimoji="0" lang="en-US" sz="1000" b="1" i="0" strike="noStrike" kern="0" cap="none" spc="0" normalizeH="0" baseline="0" noProof="0" dirty="0" err="1">
                <a:ln>
                  <a:noFill/>
                </a:ln>
                <a:solidFill>
                  <a:srgbClr val="4472C4">
                    <a:lumMod val="75000"/>
                  </a:srgbClr>
                </a:solidFill>
                <a:effectLst/>
                <a:uLnTx/>
                <a:uFillTx/>
                <a:latin typeface="Calibri" panose="020F0502020204030204"/>
                <a:ea typeface="ＭＳ Ｐゴシック" charset="0"/>
              </a:rPr>
              <a:t>host_name</a:t>
            </a:r>
            <a:endParaRPr kumimoji="0" lang="en-US" sz="1000" b="1" i="0"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a:p>
            <a:pPr>
              <a:buClr>
                <a:prstClr val="black"/>
              </a:buClr>
              <a:buSzPts val="1100"/>
              <a:defRPr/>
            </a:pPr>
            <a:r>
              <a:rPr lang="en-US" sz="1000" b="1" kern="0" dirty="0" err="1">
                <a:solidFill>
                  <a:srgbClr val="4472C4">
                    <a:lumMod val="75000"/>
                  </a:srgbClr>
                </a:solidFill>
                <a:latin typeface="Calibri" panose="020F0502020204030204"/>
                <a:ea typeface="ＭＳ Ｐゴシック" charset="0"/>
              </a:rPr>
              <a:t>ip_address</a:t>
            </a:r>
            <a:endParaRPr lang="en-US" sz="1000" b="1" kern="0" dirty="0">
              <a:solidFill>
                <a:srgbClr val="4472C4">
                  <a:lumMod val="75000"/>
                </a:srgbClr>
              </a:solidFill>
              <a:latin typeface="Calibri" panose="020F0502020204030204"/>
              <a:ea typeface="ＭＳ Ｐゴシック" charset="0"/>
            </a:endParaRPr>
          </a:p>
          <a:p>
            <a:pPr>
              <a:buClr>
                <a:prstClr val="black"/>
              </a:buClr>
              <a:buSzPts val="1100"/>
              <a:defRPr/>
            </a:pPr>
            <a:r>
              <a:rPr kumimoji="0" lang="en-US" sz="1000" b="1" i="0" strike="noStrike" kern="0" cap="none" spc="0" normalizeH="0" baseline="0" noProof="0" dirty="0" err="1">
                <a:ln>
                  <a:noFill/>
                </a:ln>
                <a:solidFill>
                  <a:srgbClr val="4472C4">
                    <a:lumMod val="75000"/>
                  </a:srgbClr>
                </a:solidFill>
                <a:effectLst/>
                <a:uLnTx/>
                <a:uFillTx/>
                <a:latin typeface="Calibri" panose="020F0502020204030204"/>
                <a:ea typeface="ＭＳ Ｐゴシック" charset="0"/>
              </a:rPr>
              <a:t>device_name</a:t>
            </a:r>
            <a:endParaRPr kumimoji="0" lang="en-US" sz="1000" b="1" i="0" strike="noStrike" kern="0" cap="none" spc="0" normalizeH="0" baseline="0" noProof="0" dirty="0">
              <a:ln>
                <a:noFill/>
              </a:ln>
              <a:solidFill>
                <a:srgbClr val="4472C4">
                  <a:lumMod val="75000"/>
                </a:srgbClr>
              </a:solidFill>
              <a:effectLst/>
              <a:uLnTx/>
              <a:uFillTx/>
              <a:latin typeface="Calibri" panose="020F0502020204030204"/>
              <a:ea typeface="ＭＳ Ｐゴシック" charset="0"/>
            </a:endParaRPr>
          </a:p>
        </p:txBody>
      </p:sp>
      <p:cxnSp>
        <p:nvCxnSpPr>
          <p:cNvPr id="71" name="Google Shape;528;p61">
            <a:extLst>
              <a:ext uri="{FF2B5EF4-FFF2-40B4-BE49-F238E27FC236}">
                <a16:creationId xmlns:a16="http://schemas.microsoft.com/office/drawing/2014/main" id="{69FACA81-A864-7FCB-93F3-1321AB9AF071}"/>
              </a:ext>
            </a:extLst>
          </p:cNvPr>
          <p:cNvCxnSpPr>
            <a:cxnSpLocks/>
            <a:stCxn id="60" idx="3"/>
            <a:endCxn id="69" idx="1"/>
          </p:cNvCxnSpPr>
          <p:nvPr/>
        </p:nvCxnSpPr>
        <p:spPr>
          <a:xfrm flipV="1">
            <a:off x="6105932" y="1729700"/>
            <a:ext cx="3634506" cy="664183"/>
          </a:xfrm>
          <a:prstGeom prst="curvedConnector3">
            <a:avLst>
              <a:gd name="adj1" fmla="val 50000"/>
            </a:avLst>
          </a:prstGeom>
          <a:noFill/>
          <a:ln w="12700" cap="flat" cmpd="sng">
            <a:solidFill>
              <a:srgbClr val="44546A">
                <a:lumMod val="60000"/>
                <a:lumOff val="40000"/>
              </a:srgbClr>
            </a:solidFill>
            <a:prstDash val="solid"/>
            <a:round/>
            <a:headEnd type="none" w="med" len="med"/>
            <a:tailEnd type="stealth" w="med" len="med"/>
          </a:ln>
          <a:effectLst>
            <a:outerShdw blurRad="50800" dist="38100" dir="2700000" algn="tl" rotWithShape="0">
              <a:prstClr val="black">
                <a:alpha val="6000"/>
              </a:prstClr>
            </a:outerShdw>
          </a:effectLst>
        </p:spPr>
      </p:cxnSp>
      <p:sp>
        <p:nvSpPr>
          <p:cNvPr id="103" name="TextBox 102">
            <a:extLst>
              <a:ext uri="{FF2B5EF4-FFF2-40B4-BE49-F238E27FC236}">
                <a16:creationId xmlns:a16="http://schemas.microsoft.com/office/drawing/2014/main" id="{1AFA5266-EF5A-87C7-DC5E-4064D46ABC93}"/>
              </a:ext>
            </a:extLst>
          </p:cNvPr>
          <p:cNvSpPr txBox="1"/>
          <p:nvPr/>
        </p:nvSpPr>
        <p:spPr>
          <a:xfrm>
            <a:off x="6298546" y="3923868"/>
            <a:ext cx="868427" cy="861774"/>
          </a:xfrm>
          <a:prstGeom prst="rect">
            <a:avLst/>
          </a:prstGeom>
          <a:solidFill>
            <a:schemeClr val="bg2">
              <a:alpha val="60000"/>
            </a:schemeClr>
          </a:solidFill>
          <a:effectLst/>
        </p:spPr>
        <p:txBody>
          <a:bodyPr wrap="square" rtlCol="0">
            <a:spAutoFit/>
          </a:bodyPr>
          <a:lstStyle>
            <a:defPPr>
              <a:defRPr lang="en-US"/>
            </a:defPPr>
            <a:lvl1pPr>
              <a:defRPr sz="1000" b="1">
                <a:solidFill>
                  <a:srgbClr val="4472C4">
                    <a:lumMod val="75000"/>
                  </a:srgbClr>
                </a:solidFill>
                <a:latin typeface="Calibri" panose="020F0502020204030204"/>
              </a:defRPr>
            </a:lvl1pPr>
          </a:lstStyle>
          <a:p>
            <a:pPr marL="0" marR="0" lvl="0" indent="0" algn="l" defTabSz="609559"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has</a:t>
            </a:r>
          </a:p>
          <a:p>
            <a:pPr marL="0" marR="0" lvl="0" indent="0" algn="l" defTabSz="609559"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one to many</a:t>
            </a:r>
          </a:p>
          <a:p>
            <a:pPr marL="0" marR="0" lvl="0" indent="0" algn="l" defTabSz="609559" rtl="0" eaLnBrk="1" fontAlgn="base" latinLnBrk="0" hangingPunct="1">
              <a:lnSpc>
                <a:spcPct val="100000"/>
              </a:lnSpc>
              <a:spcBef>
                <a:spcPct val="0"/>
              </a:spcBef>
              <a:spcAft>
                <a:spcPct val="0"/>
              </a:spcAft>
              <a:buClrTx/>
              <a:buSzTx/>
              <a:buFontTx/>
              <a:buNone/>
              <a:tabLst/>
              <a:defRPr/>
            </a:pPr>
            <a:endParaRPr lang="en-US" b="0" dirty="0">
              <a:ea typeface="ＭＳ Ｐゴシック" charset="0"/>
            </a:endParaRPr>
          </a:p>
          <a:p>
            <a:pPr marL="0" marR="0" lvl="0" indent="0" algn="l" defTabSz="609559"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association-</a:t>
            </a:r>
            <a:r>
              <a:rPr kumimoji="0" lang="en-US" sz="100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declaration</a:t>
            </a:r>
            <a:endParaRPr kumimoji="0" lang="en-US" sz="1000" b="1"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endParaRPr>
          </a:p>
        </p:txBody>
      </p:sp>
      <p:cxnSp>
        <p:nvCxnSpPr>
          <p:cNvPr id="110" name="Google Shape;528;p61">
            <a:extLst>
              <a:ext uri="{FF2B5EF4-FFF2-40B4-BE49-F238E27FC236}">
                <a16:creationId xmlns:a16="http://schemas.microsoft.com/office/drawing/2014/main" id="{D9FA37BE-C6F4-2F68-0162-0D301BC27E86}"/>
              </a:ext>
            </a:extLst>
          </p:cNvPr>
          <p:cNvCxnSpPr>
            <a:cxnSpLocks/>
            <a:stCxn id="60" idx="3"/>
            <a:endCxn id="70" idx="1"/>
          </p:cNvCxnSpPr>
          <p:nvPr/>
        </p:nvCxnSpPr>
        <p:spPr>
          <a:xfrm>
            <a:off x="6105932" y="2393883"/>
            <a:ext cx="3858030" cy="1529985"/>
          </a:xfrm>
          <a:prstGeom prst="curvedConnector3">
            <a:avLst>
              <a:gd name="adj1" fmla="val 50000"/>
            </a:avLst>
          </a:prstGeom>
          <a:noFill/>
          <a:ln w="12700" cap="flat" cmpd="sng">
            <a:solidFill>
              <a:srgbClr val="44546A">
                <a:lumMod val="60000"/>
                <a:lumOff val="40000"/>
              </a:srgbClr>
            </a:solidFill>
            <a:prstDash val="solid"/>
            <a:round/>
            <a:headEnd type="none" w="med" len="med"/>
            <a:tailEnd type="stealth" w="med" len="med"/>
          </a:ln>
          <a:effectLst>
            <a:outerShdw blurRad="50800" dist="38100" dir="2700000" algn="tl" rotWithShape="0">
              <a:prstClr val="black">
                <a:alpha val="6000"/>
              </a:prstClr>
            </a:outerShdw>
          </a:effectLst>
        </p:spPr>
      </p:cxnSp>
      <p:sp>
        <p:nvSpPr>
          <p:cNvPr id="113" name="TextBox 112">
            <a:extLst>
              <a:ext uri="{FF2B5EF4-FFF2-40B4-BE49-F238E27FC236}">
                <a16:creationId xmlns:a16="http://schemas.microsoft.com/office/drawing/2014/main" id="{BE70C833-DFDF-7008-BA3D-E815FE88C61C}"/>
              </a:ext>
            </a:extLst>
          </p:cNvPr>
          <p:cNvSpPr txBox="1"/>
          <p:nvPr/>
        </p:nvSpPr>
        <p:spPr>
          <a:xfrm>
            <a:off x="8600520" y="3313955"/>
            <a:ext cx="868427" cy="861774"/>
          </a:xfrm>
          <a:prstGeom prst="rect">
            <a:avLst/>
          </a:prstGeom>
          <a:solidFill>
            <a:schemeClr val="bg2">
              <a:alpha val="60000"/>
            </a:schemeClr>
          </a:solidFill>
          <a:effectLst/>
        </p:spPr>
        <p:txBody>
          <a:bodyPr wrap="square" rtlCol="0">
            <a:spAutoFit/>
          </a:bodyPr>
          <a:lstStyle>
            <a:defPPr>
              <a:defRPr lang="en-US"/>
            </a:defPPr>
            <a:lvl1pPr>
              <a:defRPr sz="1000" b="1">
                <a:solidFill>
                  <a:srgbClr val="4472C4">
                    <a:lumMod val="75000"/>
                  </a:srgbClr>
                </a:solidFill>
                <a:latin typeface="Calibri" panose="020F0502020204030204"/>
              </a:defRPr>
            </a:lvl1pPr>
          </a:lstStyle>
          <a:p>
            <a:pPr marL="0" marR="0" lvl="0" indent="0" algn="l" defTabSz="609559"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has</a:t>
            </a:r>
          </a:p>
          <a:p>
            <a:pPr marL="0" marR="0" lvl="0" indent="0" algn="l" defTabSz="609559"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one to many</a:t>
            </a:r>
          </a:p>
          <a:p>
            <a:pPr marL="0" marR="0" lvl="0" indent="0" algn="l" defTabSz="609559" rtl="0" eaLnBrk="1" fontAlgn="base" latinLnBrk="0" hangingPunct="1">
              <a:lnSpc>
                <a:spcPct val="100000"/>
              </a:lnSpc>
              <a:spcBef>
                <a:spcPct val="0"/>
              </a:spcBef>
              <a:spcAft>
                <a:spcPct val="0"/>
              </a:spcAft>
              <a:buClrTx/>
              <a:buSzTx/>
              <a:buFontTx/>
              <a:buNone/>
              <a:tabLst/>
              <a:defRPr/>
            </a:pPr>
            <a:endParaRPr lang="en-US" b="0" dirty="0">
              <a:ea typeface="ＭＳ Ｐゴシック" charset="0"/>
            </a:endParaRPr>
          </a:p>
          <a:p>
            <a:pPr marL="0" marR="0" lvl="0" indent="0" algn="l" defTabSz="609559"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association-</a:t>
            </a:r>
            <a:r>
              <a:rPr kumimoji="0" lang="en-US" sz="100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declaration</a:t>
            </a:r>
            <a:endParaRPr kumimoji="0" lang="en-US" sz="1000" b="1"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endParaRPr>
          </a:p>
        </p:txBody>
      </p:sp>
      <p:sp>
        <p:nvSpPr>
          <p:cNvPr id="8" name="TextBox 7">
            <a:extLst>
              <a:ext uri="{FF2B5EF4-FFF2-40B4-BE49-F238E27FC236}">
                <a16:creationId xmlns:a16="http://schemas.microsoft.com/office/drawing/2014/main" id="{9C8FA269-A81F-FD1D-3A5D-D0FBD433CA40}"/>
              </a:ext>
            </a:extLst>
          </p:cNvPr>
          <p:cNvSpPr txBox="1"/>
          <p:nvPr/>
        </p:nvSpPr>
        <p:spPr>
          <a:xfrm>
            <a:off x="8007979" y="1459211"/>
            <a:ext cx="868427" cy="861774"/>
          </a:xfrm>
          <a:prstGeom prst="rect">
            <a:avLst/>
          </a:prstGeom>
          <a:solidFill>
            <a:schemeClr val="bg2">
              <a:alpha val="60000"/>
            </a:schemeClr>
          </a:solidFill>
          <a:effectLst/>
        </p:spPr>
        <p:txBody>
          <a:bodyPr wrap="square" rtlCol="0">
            <a:spAutoFit/>
          </a:bodyPr>
          <a:lstStyle>
            <a:defPPr>
              <a:defRPr lang="en-US"/>
            </a:defPPr>
            <a:lvl1pPr>
              <a:defRPr sz="1000" b="1">
                <a:solidFill>
                  <a:srgbClr val="4472C4">
                    <a:lumMod val="75000"/>
                  </a:srgbClr>
                </a:solidFill>
                <a:latin typeface="Calibri" panose="020F0502020204030204"/>
              </a:defRPr>
            </a:lvl1pPr>
          </a:lstStyle>
          <a:p>
            <a:pPr marL="0" marR="0" lvl="0" indent="0" algn="l" defTabSz="609559"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has</a:t>
            </a:r>
          </a:p>
          <a:p>
            <a:pPr marL="0" marR="0" lvl="0" indent="0" algn="l" defTabSz="609559"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one to many</a:t>
            </a:r>
          </a:p>
          <a:p>
            <a:pPr marL="0" marR="0" lvl="0" indent="0" algn="l" defTabSz="609559" rtl="0" eaLnBrk="1" fontAlgn="base" latinLnBrk="0" hangingPunct="1">
              <a:lnSpc>
                <a:spcPct val="100000"/>
              </a:lnSpc>
              <a:spcBef>
                <a:spcPct val="0"/>
              </a:spcBef>
              <a:spcAft>
                <a:spcPct val="0"/>
              </a:spcAft>
              <a:buClrTx/>
              <a:buSzTx/>
              <a:buFontTx/>
              <a:buNone/>
              <a:tabLst/>
              <a:defRPr/>
            </a:pPr>
            <a:endParaRPr lang="en-US" b="0" dirty="0">
              <a:ea typeface="ＭＳ Ｐゴシック" charset="0"/>
            </a:endParaRPr>
          </a:p>
          <a:p>
            <a:pPr marL="0" marR="0" lvl="0" indent="0" algn="l" defTabSz="609559"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association-</a:t>
            </a:r>
            <a:r>
              <a:rPr kumimoji="0" lang="en-US" sz="1000"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rPr>
              <a:t>declaration</a:t>
            </a:r>
            <a:endParaRPr kumimoji="0" lang="en-US" sz="1000" b="1" i="0" u="none" strike="noStrike" kern="1200" cap="none" spc="0" normalizeH="0" baseline="0" noProof="0" dirty="0">
              <a:ln>
                <a:noFill/>
              </a:ln>
              <a:solidFill>
                <a:srgbClr val="4472C4">
                  <a:lumMod val="75000"/>
                </a:srgbClr>
              </a:solidFill>
              <a:effectLst/>
              <a:uLnTx/>
              <a:uFillTx/>
              <a:latin typeface="Calibri" panose="020F0502020204030204"/>
              <a:ea typeface="ＭＳ Ｐゴシック" charset="0"/>
            </a:endParaRPr>
          </a:p>
        </p:txBody>
      </p:sp>
    </p:spTree>
    <p:custDataLst>
      <p:tags r:id="rId1"/>
    </p:custDataLst>
    <p:extLst>
      <p:ext uri="{BB962C8B-B14F-4D97-AF65-F5344CB8AC3E}">
        <p14:creationId xmlns:p14="http://schemas.microsoft.com/office/powerpoint/2010/main" val="309920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LACEWARE-AUD-SLIDE-NAME" val="Expense Report Process (aft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rk theme 2022 Widescreen">
  <a:themeElements>
    <a:clrScheme name="Cisco Color Palette">
      <a:dk1>
        <a:srgbClr val="0D274D"/>
      </a:dk1>
      <a:lt1>
        <a:srgbClr val="414244"/>
      </a:lt1>
      <a:dk2>
        <a:srgbClr val="FFFFFF"/>
      </a:dk2>
      <a:lt2>
        <a:srgbClr val="0051AF"/>
      </a:lt2>
      <a:accent1>
        <a:srgbClr val="00BCEB"/>
      </a:accent1>
      <a:accent2>
        <a:srgbClr val="74BF4B"/>
      </a:accent2>
      <a:accent3>
        <a:srgbClr val="0051AF"/>
      </a:accent3>
      <a:accent4>
        <a:srgbClr val="E2E2E2"/>
      </a:accent4>
      <a:accent5>
        <a:srgbClr val="FBAB2C"/>
      </a:accent5>
      <a:accent6>
        <a:srgbClr val="E3241B"/>
      </a:accent6>
      <a:hlink>
        <a:srgbClr val="0050AE"/>
      </a:hlink>
      <a:folHlink>
        <a:srgbClr val="00BCEB"/>
      </a:folHlink>
    </a:clrScheme>
    <a:fontScheme name="Test">
      <a:majorFont>
        <a:latin typeface="CiscoSansTT Extra Light"/>
        <a:ea typeface=""/>
        <a:cs typeface=""/>
      </a:majorFont>
      <a:minorFont>
        <a:latin typeface="CiscoSansT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75125</TotalTime>
  <Words>149</Words>
  <Application>Microsoft Office PowerPoint</Application>
  <PresentationFormat>Widescreen</PresentationFormat>
  <Paragraphs>68</Paragraphs>
  <Slides>1</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vt:i4>
      </vt:variant>
    </vt:vector>
  </HeadingPairs>
  <TitlesOfParts>
    <vt:vector size="12" baseType="lpstr">
      <vt:lpstr>AppD Sans</vt:lpstr>
      <vt:lpstr>Arial</vt:lpstr>
      <vt:lpstr>Calibri</vt:lpstr>
      <vt:lpstr>Calibri Light</vt:lpstr>
      <vt:lpstr>CiscoSansTT</vt:lpstr>
      <vt:lpstr>CiscoSansTT Extra Light</vt:lpstr>
      <vt:lpstr>CiscoSansTT ExtraLight</vt:lpstr>
      <vt:lpstr>CiscoSansTT Light</vt:lpstr>
      <vt:lpstr>CiscoSansTT Medium</vt:lpstr>
      <vt:lpstr>Office Theme</vt:lpstr>
      <vt:lpstr>Dark theme 2022 Widescreen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Schneider (james101)</dc:creator>
  <cp:lastModifiedBy>James Schneider (james101)</cp:lastModifiedBy>
  <cp:revision>52</cp:revision>
  <dcterms:created xsi:type="dcterms:W3CDTF">2023-09-05T17:49:59Z</dcterms:created>
  <dcterms:modified xsi:type="dcterms:W3CDTF">2024-01-05T17:01:44Z</dcterms:modified>
</cp:coreProperties>
</file>