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0"/>
    <p:restoredTop sz="75448"/>
  </p:normalViewPr>
  <p:slideViewPr>
    <p:cSldViewPr snapToGrid="0" snapToObjects="1">
      <p:cViewPr varScale="1">
        <p:scale>
          <a:sx n="76" d="100"/>
          <a:sy n="76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64C3-17AF-FC4E-BAF7-2454FF8C29A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3690-7A7E-3E41-A1F5-676CC13E67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6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3690-7A7E-3E41-A1F5-676CC13E67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3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3690-7A7E-3E41-A1F5-676CC13E67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84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3690-7A7E-3E41-A1F5-676CC13E67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2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09F88-0006-4041-B57D-9F55E0E4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A5C79-5DB6-7B40-BA2C-9D332470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06D5E-500B-E84C-AAE0-6D6860E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FE372-69D6-F44D-906F-1E87732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161FA-0AE3-3048-B2C9-6DC4DA74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D616-13EC-E84D-ABEC-50A31319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563CB-9788-494D-BF96-7AAE4455D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DCBB0-8A0F-F449-A201-25B72E8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C1CC-73F4-E64D-A0F3-3068ED7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7CA9B-BD34-504F-A8BC-6F2F947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4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D0B608-B32A-5A49-82D6-A8B1B59DF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35C2E-F2A8-BB47-93E4-E1DE27D7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10E56-FD83-3A44-842A-BCF3963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47C6B-95DD-A248-A5EB-974542B7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230DB-EDED-B647-AB53-E1A570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20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75287-9DE7-FA4A-A87D-AD801FF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0D78-6407-EA42-A17F-F033A92D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B12F4-59E1-4C4C-AC3A-0BE73B94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1BFA-36D7-3846-9566-E7529142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0AD11-0971-DB45-B477-5D5D62E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2DDB-67A1-224B-9C0D-A70F0918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75FC5-D94B-5545-B0D3-684AA588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C338A-296B-214B-AF7F-A2D10877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038CD-E956-A349-9E95-3D742F5F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030E-C9C3-7341-8FF0-F26A2743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33CC-F319-7E40-9B03-185D86A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51077-37D4-DB42-AEA6-E9A331321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835CC9-BB60-F141-854A-E7D4B10B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FF68B-AC2E-3B48-B0AE-B5B4907C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EC213-66DF-FF42-8C5D-1D9586E6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F1E4A-9816-8B42-9640-5F9195A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7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FCC2-69D6-C747-B108-D953D52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BFABA-E681-9C4D-A767-E159CAD2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BF8C1-3563-A34D-BA39-5D4203635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ED2BA-19CD-7245-8906-FB59138DC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172CA-A0F8-B647-AF28-886A32C15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2E64F-BD19-D945-8BB2-392015BD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FC30C6-89A9-5340-B3E6-E961A7B8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704D3-20F0-EF4A-BB96-982817A3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4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141E6-427C-A647-B2A5-86C5E8C6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BA9C4-470B-8A48-A946-BDA063E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20FEA-527A-9A4F-9D72-0DE0B073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73B24-0D54-F541-93EF-51A083F1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50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0B39C4-83DB-E34A-B40F-2219BA93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37B8B-CB6B-FC4B-80BD-96F31672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BF0B3-ADA2-144A-839F-E8930AD5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2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097D-80C5-204C-87DB-BD6AD7B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86568-E04F-DD40-AF4C-FDE84003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CD8C4-836C-EE42-82CE-3B1C0BD3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1F3E-90FF-2F4F-A7E9-883DE9C3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241DE-3470-744E-8F48-67B6D84A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7A3DA-148E-F642-BECA-F44B0C6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46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4FF7-1160-154E-A900-D1AF22F0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09AFB9-A8B8-864F-8FC5-FA72F9FB0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E31BE0-A2E8-6C4F-BAD9-0F55B825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46189-B4D0-A644-B358-35A997F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65D31-FED4-F446-AFF6-3F614A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C8A3F-0731-444A-9B30-371BF919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60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4EC51-A9BE-F141-8DA9-A57B54B6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B4786-6FFE-B149-ADA7-9EF20615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DFF3D-8347-CB46-ACBE-9A4F436AA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65BA-1F1C-DE43-A50E-4F22D36495E0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B8493-E4DA-5B4A-844E-135DA946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2B908-F7C9-3E4A-B202-8C021607E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E96E-2B37-0243-BFA5-E81643B549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1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9C88E7E-0B26-FF41-A558-155B3CFC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27" y="1600200"/>
            <a:ext cx="3657600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734E64-5FF8-7748-AEB3-AEA669DB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3" y="1491784"/>
            <a:ext cx="36576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54CBA3-8851-4845-AAC3-54CE2F61DB0E}"/>
              </a:ext>
            </a:extLst>
          </p:cNvPr>
          <p:cNvSpPr txBox="1"/>
          <p:nvPr/>
        </p:nvSpPr>
        <p:spPr>
          <a:xfrm>
            <a:off x="1357313" y="1491784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HCC/Normal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E9894-6D5E-6640-B7FC-35D47DD9E5D8}"/>
              </a:ext>
            </a:extLst>
          </p:cNvPr>
          <p:cNvSpPr txBox="1"/>
          <p:nvPr/>
        </p:nvSpPr>
        <p:spPr>
          <a:xfrm>
            <a:off x="1551918" y="2088253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0.98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0.90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 0.74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76BF8B50-BC4B-0141-AB59-FEA9A96853ED}"/>
              </a:ext>
            </a:extLst>
          </p:cNvPr>
          <p:cNvSpPr/>
          <p:nvPr/>
        </p:nvSpPr>
        <p:spPr>
          <a:xfrm>
            <a:off x="1456272" y="1935549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7BF43-CACE-9946-A40A-2531AD2F0063}"/>
              </a:ext>
            </a:extLst>
          </p:cNvPr>
          <p:cNvSpPr txBox="1"/>
          <p:nvPr/>
        </p:nvSpPr>
        <p:spPr>
          <a:xfrm>
            <a:off x="696461" y="25399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S-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cfRNA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-seq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4A1B-CFA7-2643-AC86-D0906A590FFC}"/>
              </a:ext>
            </a:extLst>
          </p:cNvPr>
          <p:cNvSpPr txBox="1"/>
          <p:nvPr/>
        </p:nvSpPr>
        <p:spPr>
          <a:xfrm>
            <a:off x="6471180" y="149178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HCC_S1/Normal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A426A-9EC3-E147-BCD9-56F1F24FD689}"/>
              </a:ext>
            </a:extLst>
          </p:cNvPr>
          <p:cNvSpPr txBox="1"/>
          <p:nvPr/>
        </p:nvSpPr>
        <p:spPr>
          <a:xfrm>
            <a:off x="6888759" y="2578712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0.90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0.88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 0.70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id="{FE14CBE9-E014-FF48-9CF0-D04BB15B8475}"/>
              </a:ext>
            </a:extLst>
          </p:cNvPr>
          <p:cNvSpPr/>
          <p:nvPr/>
        </p:nvSpPr>
        <p:spPr>
          <a:xfrm>
            <a:off x="6697468" y="2295994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E5EE111-E673-0D41-972A-6D703B95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67" y="1303866"/>
            <a:ext cx="3657600" cy="365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17CE7D-6875-2044-9133-06723C5CD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303866"/>
            <a:ext cx="3657600" cy="3657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5B818C-2101-374B-AD6B-3A358AB23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" y="1303866"/>
            <a:ext cx="36576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54CBA3-8851-4845-AAC3-54CE2F61DB0E}"/>
              </a:ext>
            </a:extLst>
          </p:cNvPr>
          <p:cNvSpPr txBox="1"/>
          <p:nvPr/>
        </p:nvSpPr>
        <p:spPr>
          <a:xfrm>
            <a:off x="1029191" y="1449739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CRC/Normal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E9894-6D5E-6640-B7FC-35D47DD9E5D8}"/>
              </a:ext>
            </a:extLst>
          </p:cNvPr>
          <p:cNvSpPr txBox="1"/>
          <p:nvPr/>
        </p:nvSpPr>
        <p:spPr>
          <a:xfrm>
            <a:off x="1007885" y="1910945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1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0.99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 0.99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76BF8B50-BC4B-0141-AB59-FEA9A96853ED}"/>
              </a:ext>
            </a:extLst>
          </p:cNvPr>
          <p:cNvSpPr/>
          <p:nvPr/>
        </p:nvSpPr>
        <p:spPr>
          <a:xfrm>
            <a:off x="837900" y="1765309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7BF43-CACE-9946-A40A-2531AD2F0063}"/>
              </a:ext>
            </a:extLst>
          </p:cNvPr>
          <p:cNvSpPr txBox="1"/>
          <p:nvPr/>
        </p:nvSpPr>
        <p:spPr>
          <a:xfrm>
            <a:off x="696461" y="253999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exoRNA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-seq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A426A-9EC3-E147-BCD9-56F1F24FD689}"/>
              </a:ext>
            </a:extLst>
          </p:cNvPr>
          <p:cNvSpPr txBox="1"/>
          <p:nvPr/>
        </p:nvSpPr>
        <p:spPr>
          <a:xfrm>
            <a:off x="4877252" y="1962067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0.95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0.99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kumimoji="1" lang="zh-CN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id="{FE14CBE9-E014-FF48-9CF0-D04BB15B8475}"/>
              </a:ext>
            </a:extLst>
          </p:cNvPr>
          <p:cNvSpPr/>
          <p:nvPr/>
        </p:nvSpPr>
        <p:spPr>
          <a:xfrm>
            <a:off x="4736630" y="1861321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94221A-F4E7-CB40-96D8-F2F459A148D6}"/>
              </a:ext>
            </a:extLst>
          </p:cNvPr>
          <p:cNvSpPr txBox="1"/>
          <p:nvPr/>
        </p:nvSpPr>
        <p:spPr>
          <a:xfrm>
            <a:off x="4877252" y="1449739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HCC/Normal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A65563-C804-FE41-8334-D1777F005B75}"/>
              </a:ext>
            </a:extLst>
          </p:cNvPr>
          <p:cNvSpPr txBox="1"/>
          <p:nvPr/>
        </p:nvSpPr>
        <p:spPr>
          <a:xfrm>
            <a:off x="8924319" y="1449738"/>
            <a:ext cx="24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PAAD/Normal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2014C5-708A-024F-B7AF-AE3B7FA868FE}"/>
              </a:ext>
            </a:extLst>
          </p:cNvPr>
          <p:cNvSpPr txBox="1"/>
          <p:nvPr/>
        </p:nvSpPr>
        <p:spPr>
          <a:xfrm>
            <a:off x="8869775" y="2469898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0.78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0.99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kumimoji="1" lang="zh-CN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五角星 19">
            <a:extLst>
              <a:ext uri="{FF2B5EF4-FFF2-40B4-BE49-F238E27FC236}">
                <a16:creationId xmlns:a16="http://schemas.microsoft.com/office/drawing/2014/main" id="{88FF2A3C-A835-D047-A772-EB2AE62CF727}"/>
              </a:ext>
            </a:extLst>
          </p:cNvPr>
          <p:cNvSpPr/>
          <p:nvPr/>
        </p:nvSpPr>
        <p:spPr>
          <a:xfrm>
            <a:off x="8764882" y="2322764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8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CFDADBD-DB76-F242-A3C4-534276F1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320" y="1335279"/>
            <a:ext cx="3657600" cy="3657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A049CAA-C746-1C4B-B471-1608272F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95" y="1335279"/>
            <a:ext cx="3657600" cy="3657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E35176C-99A1-E144-9CDB-538FE4B75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82" y="1335279"/>
            <a:ext cx="3657600" cy="365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54CBA3-8851-4845-AAC3-54CE2F61DB0E}"/>
              </a:ext>
            </a:extLst>
          </p:cNvPr>
          <p:cNvSpPr txBox="1"/>
          <p:nvPr/>
        </p:nvSpPr>
        <p:spPr>
          <a:xfrm>
            <a:off x="1029191" y="1449739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CRC/Normal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E9894-6D5E-6640-B7FC-35D47DD9E5D8}"/>
              </a:ext>
            </a:extLst>
          </p:cNvPr>
          <p:cNvSpPr txBox="1"/>
          <p:nvPr/>
        </p:nvSpPr>
        <p:spPr>
          <a:xfrm>
            <a:off x="1617928" y="2552319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0.75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0.79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 0.83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76BF8B50-BC4B-0141-AB59-FEA9A96853ED}"/>
              </a:ext>
            </a:extLst>
          </p:cNvPr>
          <p:cNvSpPr/>
          <p:nvPr/>
        </p:nvSpPr>
        <p:spPr>
          <a:xfrm>
            <a:off x="1498639" y="2428085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7BF43-CACE-9946-A40A-2531AD2F0063}"/>
              </a:ext>
            </a:extLst>
          </p:cNvPr>
          <p:cNvSpPr txBox="1"/>
          <p:nvPr/>
        </p:nvSpPr>
        <p:spPr>
          <a:xfrm>
            <a:off x="696461" y="253999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S-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exoRNA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-seq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A426A-9EC3-E147-BCD9-56F1F24FD689}"/>
              </a:ext>
            </a:extLst>
          </p:cNvPr>
          <p:cNvSpPr txBox="1"/>
          <p:nvPr/>
        </p:nvSpPr>
        <p:spPr>
          <a:xfrm>
            <a:off x="5801547" y="2612044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0.77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0.60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kumimoji="1" lang="zh-CN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id="{FE14CBE9-E014-FF48-9CF0-D04BB15B8475}"/>
              </a:ext>
            </a:extLst>
          </p:cNvPr>
          <p:cNvSpPr/>
          <p:nvPr/>
        </p:nvSpPr>
        <p:spPr>
          <a:xfrm>
            <a:off x="5705902" y="2335444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94221A-F4E7-CB40-96D8-F2F459A148D6}"/>
              </a:ext>
            </a:extLst>
          </p:cNvPr>
          <p:cNvSpPr txBox="1"/>
          <p:nvPr/>
        </p:nvSpPr>
        <p:spPr>
          <a:xfrm>
            <a:off x="4877252" y="1449739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CRC_S1/Normal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A65563-C804-FE41-8334-D1777F005B75}"/>
              </a:ext>
            </a:extLst>
          </p:cNvPr>
          <p:cNvSpPr txBox="1"/>
          <p:nvPr/>
        </p:nvSpPr>
        <p:spPr>
          <a:xfrm>
            <a:off x="8924319" y="1449738"/>
            <a:ext cx="24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PRAD/Normal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2014C5-708A-024F-B7AF-AE3B7FA868FE}"/>
              </a:ext>
            </a:extLst>
          </p:cNvPr>
          <p:cNvSpPr txBox="1"/>
          <p:nvPr/>
        </p:nvSpPr>
        <p:spPr>
          <a:xfrm>
            <a:off x="8593302" y="2470606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sensitivity: 0.76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specificity: 0.99</a:t>
            </a:r>
          </a:p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kumimoji="1" lang="zh-CN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五角星 19">
            <a:extLst>
              <a:ext uri="{FF2B5EF4-FFF2-40B4-BE49-F238E27FC236}">
                <a16:creationId xmlns:a16="http://schemas.microsoft.com/office/drawing/2014/main" id="{88FF2A3C-A835-D047-A772-EB2AE62CF727}"/>
              </a:ext>
            </a:extLst>
          </p:cNvPr>
          <p:cNvSpPr/>
          <p:nvPr/>
        </p:nvSpPr>
        <p:spPr>
          <a:xfrm>
            <a:off x="8497657" y="2374594"/>
            <a:ext cx="191291" cy="192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Macintosh PowerPoint</Application>
  <PresentationFormat>宽屏</PresentationFormat>
  <Paragraphs>38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2019-06-18T16:36:14Z</dcterms:created>
  <dcterms:modified xsi:type="dcterms:W3CDTF">2019-06-18T16:59:39Z</dcterms:modified>
</cp:coreProperties>
</file>