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435210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6" y="2805113"/>
            <a:ext cx="1082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3DE061D0-31E5-4041-9306-3B75D7FC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302" y="279993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4B997D85-1D9F-4A6D-BFF7-AABDF313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590" y="325713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	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E4965172-DC5F-4310-B165-2B758DB2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590" y="3750140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	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EC91E5A9-9082-4600-89A0-1291E87BE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805" y="427054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	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CBDCD6C2-1D1E-4B7E-A495-5EC316EC5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582" y="475399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79094A09-14E8-4811-80D8-85E72417E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89" y="5309535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77528105-752C-47E5-9DA0-B6B98B70C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456" y="2811046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9C502F90-7B9A-42F7-94D4-E07A3C07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891" y="3236059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	</a:t>
            </a:r>
          </a:p>
        </p:txBody>
      </p:sp>
      <p:sp>
        <p:nvSpPr>
          <p:cNvPr id="31" name="Text Box 19">
            <a:extLst>
              <a:ext uri="{FF2B5EF4-FFF2-40B4-BE49-F238E27FC236}">
                <a16:creationId xmlns:a16="http://schemas.microsoft.com/office/drawing/2014/main" id="{C817A174-670C-4DB2-9FCF-9D17E3623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690" y="3728036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7144ABA3-8727-4F2E-86DE-53A3DE6A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744" y="4233447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87DE2FA2-F95E-4D44-8BCD-DA1294A73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82" y="4745027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	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6448F9D0-3605-4627-B300-C343AEDA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178" y="5249184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274</Words>
  <Application>Microsoft Office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Pham, James H</cp:lastModifiedBy>
  <cp:revision>61</cp:revision>
  <cp:lastPrinted>2015-10-07T21:36:22Z</cp:lastPrinted>
  <dcterms:created xsi:type="dcterms:W3CDTF">2003-12-08T11:02:30Z</dcterms:created>
  <dcterms:modified xsi:type="dcterms:W3CDTF">2021-03-11T23:56:00Z</dcterms:modified>
</cp:coreProperties>
</file>