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72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67E9D9B-A802-4DE3-8D7D-E0F75179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2" y="5820469"/>
            <a:ext cx="637849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Describe the graph pictured above, using the formal graph notation.	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StateGraph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= {Alaska, California, Hawaii,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NewYork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Oregon, Texas, Vermont}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StateGraph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{(Alaska, Oregon), (Hawaii, Alaska), (Hawaii, Texas), (Texas, Hawaii), (Hawaii, California), (Hawaii, New York), (Texas, Vermont), (Vermont, California), (Vermont, Alaska)}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 Is there a path from Oregon to any other state in the graph?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there a path from Hawaii to every other state in the graph?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which state(s) in the graph is there a path to Hawaii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Texas</a:t>
            </a:r>
            <a:endParaRPr kumimoji="0" lang="en-US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EA8B6C-F40C-47A2-AE2C-144F5E99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14443"/>
              </p:ext>
            </p:extLst>
          </p:nvPr>
        </p:nvGraphicFramePr>
        <p:xfrm>
          <a:off x="995905" y="1066800"/>
          <a:ext cx="4572000" cy="297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073556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827230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77482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6AA3F577-85ED-4735-BF95-F86473A0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18642"/>
              </p:ext>
            </p:extLst>
          </p:nvPr>
        </p:nvGraphicFramePr>
        <p:xfrm>
          <a:off x="995905" y="5257800"/>
          <a:ext cx="3429000" cy="260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429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53870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38CD98B-190D-4B00-947B-D8CE032BA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06395"/>
              </p:ext>
            </p:extLst>
          </p:nvPr>
        </p:nvGraphicFramePr>
        <p:xfrm>
          <a:off x="266700" y="4419600"/>
          <a:ext cx="6324599" cy="3024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757170">
                  <a:extLst>
                    <a:ext uri="{9D8B030D-6E8A-4147-A177-3AD203B41FA5}">
                      <a16:colId xmlns:a16="http://schemas.microsoft.com/office/drawing/2014/main" val="631848338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1336183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Austin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+Austin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=2100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7230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00671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972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743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99AFC3E-AED9-4441-916D-019A64E2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1" y="111743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5E53E6-7D0F-4C9B-99FA-905AAB02E4B7}"/>
              </a:ext>
            </a:extLst>
          </p:cNvPr>
          <p:cNvSpPr/>
          <p:nvPr/>
        </p:nvSpPr>
        <p:spPr bwMode="auto">
          <a:xfrm>
            <a:off x="838200" y="1446178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4C6DB-F199-4134-BE35-A27D5D0F743F}"/>
              </a:ext>
            </a:extLst>
          </p:cNvPr>
          <p:cNvSpPr/>
          <p:nvPr/>
        </p:nvSpPr>
        <p:spPr bwMode="auto">
          <a:xfrm rot="3290395">
            <a:off x="3559955" y="1724855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975B05-36D6-4283-95E1-13CE347F1EAB}"/>
              </a:ext>
            </a:extLst>
          </p:cNvPr>
          <p:cNvSpPr/>
          <p:nvPr/>
        </p:nvSpPr>
        <p:spPr bwMode="auto">
          <a:xfrm>
            <a:off x="3202814" y="1448037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81EEAE67-9ECF-483D-B500-835317BA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396CC8-61D3-4DD1-A92D-E181877AA2FE}"/>
              </a:ext>
            </a:extLst>
          </p:cNvPr>
          <p:cNvSpPr/>
          <p:nvPr/>
        </p:nvSpPr>
        <p:spPr bwMode="auto">
          <a:xfrm rot="3290395">
            <a:off x="1164934" y="3503024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AD38C-A2F8-4C79-85B1-A66A682023DC}"/>
              </a:ext>
            </a:extLst>
          </p:cNvPr>
          <p:cNvSpPr/>
          <p:nvPr/>
        </p:nvSpPr>
        <p:spPr bwMode="auto">
          <a:xfrm>
            <a:off x="807793" y="3226206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A18DE-6F63-419A-8FA0-E22487F9560E}"/>
              </a:ext>
            </a:extLst>
          </p:cNvPr>
          <p:cNvSpPr/>
          <p:nvPr/>
        </p:nvSpPr>
        <p:spPr bwMode="auto">
          <a:xfrm rot="3290395">
            <a:off x="1910257" y="2985156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48A67903-1E77-49C4-A419-F1F2A000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1" y="2881421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02DD83-7272-4D7F-955C-A2EFE4D5DD0E}"/>
              </a:ext>
            </a:extLst>
          </p:cNvPr>
          <p:cNvSpPr/>
          <p:nvPr/>
        </p:nvSpPr>
        <p:spPr bwMode="auto">
          <a:xfrm rot="3290395">
            <a:off x="3559955" y="3488845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35221D-32C2-4B1E-BB40-1CBBBBCB4052}"/>
              </a:ext>
            </a:extLst>
          </p:cNvPr>
          <p:cNvSpPr/>
          <p:nvPr/>
        </p:nvSpPr>
        <p:spPr bwMode="auto">
          <a:xfrm>
            <a:off x="3202814" y="3212027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86312-55AF-4CDB-814C-18D066CE82D3}"/>
              </a:ext>
            </a:extLst>
          </p:cNvPr>
          <p:cNvSpPr/>
          <p:nvPr/>
        </p:nvSpPr>
        <p:spPr bwMode="auto">
          <a:xfrm rot="3290395">
            <a:off x="4305278" y="2970977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CA5E8-DBF1-4027-B4AE-C9CB324CE5F1}"/>
              </a:ext>
            </a:extLst>
          </p:cNvPr>
          <p:cNvSpPr/>
          <p:nvPr/>
        </p:nvSpPr>
        <p:spPr bwMode="auto">
          <a:xfrm>
            <a:off x="3978982" y="3621119"/>
            <a:ext cx="45719" cy="4157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14816F71-6A92-4BEA-91E5-961A06C9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27726"/>
            <a:ext cx="1828800" cy="144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0DAA68-D8A8-4AC1-B4BB-8C3ADCBA46EC}"/>
              </a:ext>
            </a:extLst>
          </p:cNvPr>
          <p:cNvSpPr/>
          <p:nvPr/>
        </p:nvSpPr>
        <p:spPr bwMode="auto">
          <a:xfrm rot="3290395">
            <a:off x="1164934" y="5735150"/>
            <a:ext cx="96759" cy="74338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956E4E-88A1-4BD5-BC7D-6036D3DB24A3}"/>
              </a:ext>
            </a:extLst>
          </p:cNvPr>
          <p:cNvSpPr/>
          <p:nvPr/>
        </p:nvSpPr>
        <p:spPr bwMode="auto">
          <a:xfrm>
            <a:off x="807793" y="5458332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4ABD97-E677-4395-9CEF-D5C8406D6A3E}"/>
              </a:ext>
            </a:extLst>
          </p:cNvPr>
          <p:cNvSpPr/>
          <p:nvPr/>
        </p:nvSpPr>
        <p:spPr bwMode="auto">
          <a:xfrm rot="3290395">
            <a:off x="1910257" y="5217282"/>
            <a:ext cx="82174" cy="72545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35AD4C-B298-4027-99AC-461AA0C7072F}"/>
              </a:ext>
            </a:extLst>
          </p:cNvPr>
          <p:cNvSpPr/>
          <p:nvPr/>
        </p:nvSpPr>
        <p:spPr bwMode="auto">
          <a:xfrm>
            <a:off x="2257713" y="5440008"/>
            <a:ext cx="73785" cy="82485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35CB92-E7B0-4346-BE2E-A659D0D9F992}"/>
              </a:ext>
            </a:extLst>
          </p:cNvPr>
          <p:cNvSpPr/>
          <p:nvPr/>
        </p:nvSpPr>
        <p:spPr bwMode="auto">
          <a:xfrm>
            <a:off x="1545050" y="5943600"/>
            <a:ext cx="99926" cy="33959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70256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4C51EA-EA25-41DF-A880-030B354F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78111"/>
              </p:ext>
            </p:extLst>
          </p:nvPr>
        </p:nvGraphicFramePr>
        <p:xfrm>
          <a:off x="228600" y="5399190"/>
          <a:ext cx="28194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12926102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1891287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55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12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0B562B-43DB-4A50-A414-921AAF8922E3}"/>
              </a:ext>
            </a:extLst>
          </p:cNvPr>
          <p:cNvSpPr/>
          <p:nvPr/>
        </p:nvSpPr>
        <p:spPr bwMode="auto">
          <a:xfrm rot="3199665">
            <a:off x="684444" y="2229341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41477B0-9D49-4FA4-8C9C-DF4F2E4E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33" y="1588242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71F8A8-CD43-4137-BA76-C95D5F8E9D9E}"/>
              </a:ext>
            </a:extLst>
          </p:cNvPr>
          <p:cNvSpPr/>
          <p:nvPr/>
        </p:nvSpPr>
        <p:spPr bwMode="auto">
          <a:xfrm rot="3199665">
            <a:off x="2818727" y="2247327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83FFD-F367-46AE-B8F9-CAABF9718873}"/>
              </a:ext>
            </a:extLst>
          </p:cNvPr>
          <p:cNvSpPr/>
          <p:nvPr/>
        </p:nvSpPr>
        <p:spPr bwMode="auto">
          <a:xfrm rot="3199665">
            <a:off x="3592590" y="1718481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E8B7EFB-8B53-468B-9DBD-4B43F277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33" y="1614268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45592A-202F-4F06-A7F8-A619FC39C325}"/>
              </a:ext>
            </a:extLst>
          </p:cNvPr>
          <p:cNvSpPr/>
          <p:nvPr/>
        </p:nvSpPr>
        <p:spPr bwMode="auto">
          <a:xfrm rot="3199665">
            <a:off x="5086227" y="2273353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8A195-2F3F-47F5-BA21-BB98CFECF0A3}"/>
              </a:ext>
            </a:extLst>
          </p:cNvPr>
          <p:cNvSpPr/>
          <p:nvPr/>
        </p:nvSpPr>
        <p:spPr bwMode="auto">
          <a:xfrm rot="3199665">
            <a:off x="5860090" y="1744507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2EDFD-8A87-4165-BD5E-323509B8715B}"/>
              </a:ext>
            </a:extLst>
          </p:cNvPr>
          <p:cNvSpPr/>
          <p:nvPr/>
        </p:nvSpPr>
        <p:spPr bwMode="auto">
          <a:xfrm>
            <a:off x="4725633" y="1915151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C9FE1491-FA70-4855-B097-AF73905A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4" y="3402115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B6E958-BF21-4119-A0CC-38453356DE37}"/>
              </a:ext>
            </a:extLst>
          </p:cNvPr>
          <p:cNvSpPr/>
          <p:nvPr/>
        </p:nvSpPr>
        <p:spPr bwMode="auto">
          <a:xfrm rot="3199665">
            <a:off x="691978" y="4061200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11CF5-BC9A-40D5-8ADD-A77F62E79F40}"/>
              </a:ext>
            </a:extLst>
          </p:cNvPr>
          <p:cNvSpPr/>
          <p:nvPr/>
        </p:nvSpPr>
        <p:spPr bwMode="auto">
          <a:xfrm rot="3199665">
            <a:off x="1465841" y="3532354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39788-2BCC-4096-BBC1-C9AACAAD6995}"/>
              </a:ext>
            </a:extLst>
          </p:cNvPr>
          <p:cNvSpPr/>
          <p:nvPr/>
        </p:nvSpPr>
        <p:spPr bwMode="auto">
          <a:xfrm>
            <a:off x="331384" y="3702998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3516D-6186-46FE-822D-A0E60269A4AF}"/>
              </a:ext>
            </a:extLst>
          </p:cNvPr>
          <p:cNvSpPr/>
          <p:nvPr/>
        </p:nvSpPr>
        <p:spPr bwMode="auto">
          <a:xfrm>
            <a:off x="1064083" y="4260734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25490DE5-CED4-483E-91A7-FCB38EF9B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85" y="3413867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A3C1DE-5470-4D8F-9C2F-EAD11CE66812}"/>
              </a:ext>
            </a:extLst>
          </p:cNvPr>
          <p:cNvSpPr/>
          <p:nvPr/>
        </p:nvSpPr>
        <p:spPr bwMode="auto">
          <a:xfrm rot="3199665">
            <a:off x="2814979" y="4072952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FBA821-0F40-4C6A-9315-13DFD724FF84}"/>
              </a:ext>
            </a:extLst>
          </p:cNvPr>
          <p:cNvSpPr/>
          <p:nvPr/>
        </p:nvSpPr>
        <p:spPr bwMode="auto">
          <a:xfrm rot="3199665">
            <a:off x="3588842" y="3544106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DBCF-BB84-443E-ABA0-C38A20C98AB4}"/>
              </a:ext>
            </a:extLst>
          </p:cNvPr>
          <p:cNvSpPr/>
          <p:nvPr/>
        </p:nvSpPr>
        <p:spPr bwMode="auto">
          <a:xfrm>
            <a:off x="2454385" y="3714750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48A1F-C8C5-4E2B-A38E-4461F7AE9066}"/>
              </a:ext>
            </a:extLst>
          </p:cNvPr>
          <p:cNvSpPr/>
          <p:nvPr/>
        </p:nvSpPr>
        <p:spPr bwMode="auto">
          <a:xfrm>
            <a:off x="3187084" y="4272486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22B73-1F88-427D-8301-A7D0AFB9940A}"/>
              </a:ext>
            </a:extLst>
          </p:cNvPr>
          <p:cNvSpPr/>
          <p:nvPr/>
        </p:nvSpPr>
        <p:spPr bwMode="auto">
          <a:xfrm>
            <a:off x="3961659" y="3764544"/>
            <a:ext cx="59760" cy="84580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33745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2AA5D3-FAE2-4519-8521-B63D90FF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27518"/>
              </p:ext>
            </p:extLst>
          </p:nvPr>
        </p:nvGraphicFramePr>
        <p:xfrm>
          <a:off x="152400" y="5229860"/>
          <a:ext cx="36576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926102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8912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5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St.Paul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Des Moines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St.Paul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St.Louis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Detroit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Des Moines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0000"/>
                          </a:highlight>
                        </a:rPr>
                        <a:t>St.Louis</a:t>
                      </a:r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12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66975A1-6CBF-487C-ABAF-4424D62CD03D}"/>
              </a:ext>
            </a:extLst>
          </p:cNvPr>
          <p:cNvSpPr/>
          <p:nvPr/>
        </p:nvSpPr>
        <p:spPr bwMode="auto">
          <a:xfrm rot="4777285">
            <a:off x="1193850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4" descr="08">
            <a:extLst>
              <a:ext uri="{FF2B5EF4-FFF2-40B4-BE49-F238E27FC236}">
                <a16:creationId xmlns:a16="http://schemas.microsoft.com/office/drawing/2014/main" id="{2B8BFB99-80AD-47B9-B1B1-01F0B629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19" y="1433745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CDF2D-21B9-489F-B899-19B0636FC9D1}"/>
              </a:ext>
            </a:extLst>
          </p:cNvPr>
          <p:cNvSpPr/>
          <p:nvPr/>
        </p:nvSpPr>
        <p:spPr bwMode="auto">
          <a:xfrm rot="4777285">
            <a:off x="3347869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B456E-24AE-4006-9F9C-516D2B3C31B5}"/>
              </a:ext>
            </a:extLst>
          </p:cNvPr>
          <p:cNvSpPr/>
          <p:nvPr/>
        </p:nvSpPr>
        <p:spPr bwMode="auto">
          <a:xfrm rot="10118117">
            <a:off x="3489123" y="196974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4" descr="08">
            <a:extLst>
              <a:ext uri="{FF2B5EF4-FFF2-40B4-BE49-F238E27FC236}">
                <a16:creationId xmlns:a16="http://schemas.microsoft.com/office/drawing/2014/main" id="{9F1EB571-6038-41D0-8C5F-91F42E96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55" y="1436733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CB9E33-1403-4F83-9C99-D1647217DFB5}"/>
              </a:ext>
            </a:extLst>
          </p:cNvPr>
          <p:cNvSpPr/>
          <p:nvPr/>
        </p:nvSpPr>
        <p:spPr bwMode="auto">
          <a:xfrm rot="4777285">
            <a:off x="5497406" y="1869979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3EB99-991A-41FD-A4F3-52E1A05AEE2B}"/>
              </a:ext>
            </a:extLst>
          </p:cNvPr>
          <p:cNvSpPr/>
          <p:nvPr/>
        </p:nvSpPr>
        <p:spPr bwMode="auto">
          <a:xfrm rot="10118117">
            <a:off x="5638660" y="196974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7A782-2B47-4C94-B4C6-19908EBE87A8}"/>
              </a:ext>
            </a:extLst>
          </p:cNvPr>
          <p:cNvSpPr/>
          <p:nvPr/>
        </p:nvSpPr>
        <p:spPr bwMode="auto">
          <a:xfrm rot="12020742">
            <a:off x="4910137" y="1585508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4" descr="08">
            <a:extLst>
              <a:ext uri="{FF2B5EF4-FFF2-40B4-BE49-F238E27FC236}">
                <a16:creationId xmlns:a16="http://schemas.microsoft.com/office/drawing/2014/main" id="{06CFC792-EDF9-4EA8-ABA7-4655DFDB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28549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10876D-B685-4762-AF24-5677DBED60FD}"/>
              </a:ext>
            </a:extLst>
          </p:cNvPr>
          <p:cNvSpPr/>
          <p:nvPr/>
        </p:nvSpPr>
        <p:spPr bwMode="auto">
          <a:xfrm rot="4777285">
            <a:off x="1193850" y="32882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28D10-FA91-4AD6-A992-888F4D24C632}"/>
              </a:ext>
            </a:extLst>
          </p:cNvPr>
          <p:cNvSpPr/>
          <p:nvPr/>
        </p:nvSpPr>
        <p:spPr bwMode="auto">
          <a:xfrm rot="10118117">
            <a:off x="1335104" y="33879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1C904-F6BB-4DF6-A13A-6E79B4626CE0}"/>
              </a:ext>
            </a:extLst>
          </p:cNvPr>
          <p:cNvSpPr/>
          <p:nvPr/>
        </p:nvSpPr>
        <p:spPr bwMode="auto">
          <a:xfrm rot="12020742">
            <a:off x="606581" y="30037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92773-B2B0-4411-9B7D-800853995AC5}"/>
              </a:ext>
            </a:extLst>
          </p:cNvPr>
          <p:cNvSpPr/>
          <p:nvPr/>
        </p:nvSpPr>
        <p:spPr bwMode="auto">
          <a:xfrm rot="8049084">
            <a:off x="877254" y="29481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4" descr="08">
            <a:extLst>
              <a:ext uri="{FF2B5EF4-FFF2-40B4-BE49-F238E27FC236}">
                <a16:creationId xmlns:a16="http://schemas.microsoft.com/office/drawing/2014/main" id="{B81C796E-E929-468A-9C77-69EDE810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19" y="28564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B09E90-F079-4A4B-96E9-B7F81950F530}"/>
              </a:ext>
            </a:extLst>
          </p:cNvPr>
          <p:cNvSpPr/>
          <p:nvPr/>
        </p:nvSpPr>
        <p:spPr bwMode="auto">
          <a:xfrm rot="4777285">
            <a:off x="3347870" y="32897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525FD5-0084-4C74-8452-480BEAC17744}"/>
              </a:ext>
            </a:extLst>
          </p:cNvPr>
          <p:cNvSpPr/>
          <p:nvPr/>
        </p:nvSpPr>
        <p:spPr bwMode="auto">
          <a:xfrm rot="10118117">
            <a:off x="3489124" y="33894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934C4-5017-4906-BA2C-15A0E217F162}"/>
              </a:ext>
            </a:extLst>
          </p:cNvPr>
          <p:cNvSpPr/>
          <p:nvPr/>
        </p:nvSpPr>
        <p:spPr bwMode="auto">
          <a:xfrm rot="12020742">
            <a:off x="2760601" y="30052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DEDC3B-3038-4D09-B51E-DDD686DB76F8}"/>
              </a:ext>
            </a:extLst>
          </p:cNvPr>
          <p:cNvSpPr/>
          <p:nvPr/>
        </p:nvSpPr>
        <p:spPr bwMode="auto">
          <a:xfrm rot="8049084">
            <a:off x="3031274" y="29496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460FD5-CA9A-4587-A31C-3E2D78319718}"/>
              </a:ext>
            </a:extLst>
          </p:cNvPr>
          <p:cNvSpPr/>
          <p:nvPr/>
        </p:nvSpPr>
        <p:spPr bwMode="auto">
          <a:xfrm rot="3054107">
            <a:off x="3301007" y="3531552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4" descr="08">
            <a:extLst>
              <a:ext uri="{FF2B5EF4-FFF2-40B4-BE49-F238E27FC236}">
                <a16:creationId xmlns:a16="http://schemas.microsoft.com/office/drawing/2014/main" id="{72005765-96BE-4ADC-9433-1AA6A0E0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55" y="2854959"/>
            <a:ext cx="19546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7B5372-DFCF-454D-A79A-00B4A7E84760}"/>
              </a:ext>
            </a:extLst>
          </p:cNvPr>
          <p:cNvSpPr/>
          <p:nvPr/>
        </p:nvSpPr>
        <p:spPr bwMode="auto">
          <a:xfrm rot="4777285">
            <a:off x="5497406" y="3288205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DDBA79-527C-44BB-8464-3F77D3CB928F}"/>
              </a:ext>
            </a:extLst>
          </p:cNvPr>
          <p:cNvSpPr/>
          <p:nvPr/>
        </p:nvSpPr>
        <p:spPr bwMode="auto">
          <a:xfrm rot="10118117">
            <a:off x="5638660" y="3387971"/>
            <a:ext cx="45719" cy="19433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D505B-B1D9-493D-B623-B16775A2DB71}"/>
              </a:ext>
            </a:extLst>
          </p:cNvPr>
          <p:cNvSpPr/>
          <p:nvPr/>
        </p:nvSpPr>
        <p:spPr bwMode="auto">
          <a:xfrm rot="12020742">
            <a:off x="4910137" y="3003734"/>
            <a:ext cx="45719" cy="42700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AF016C-B5B6-4FED-9936-5CF49D3C0AC6}"/>
              </a:ext>
            </a:extLst>
          </p:cNvPr>
          <p:cNvSpPr/>
          <p:nvPr/>
        </p:nvSpPr>
        <p:spPr bwMode="auto">
          <a:xfrm rot="8049084">
            <a:off x="5180810" y="2948186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D9A39-1D02-4BA4-8253-4E184CBDA031}"/>
              </a:ext>
            </a:extLst>
          </p:cNvPr>
          <p:cNvSpPr/>
          <p:nvPr/>
        </p:nvSpPr>
        <p:spPr bwMode="auto">
          <a:xfrm rot="3054107">
            <a:off x="5450543" y="3530052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0EE9D8-52E7-4A79-8F91-A2847ED90197}"/>
              </a:ext>
            </a:extLst>
          </p:cNvPr>
          <p:cNvSpPr/>
          <p:nvPr/>
        </p:nvSpPr>
        <p:spPr bwMode="auto">
          <a:xfrm rot="4217949">
            <a:off x="5934909" y="3248143"/>
            <a:ext cx="45719" cy="5096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22206"/>
            <a:ext cx="3962400" cy="2492477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587F712-BD32-4BF8-A82D-325C8DBA7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80049"/>
              </p:ext>
            </p:extLst>
          </p:nvPr>
        </p:nvGraphicFramePr>
        <p:xfrm>
          <a:off x="228600" y="4016477"/>
          <a:ext cx="3200400" cy="149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A42AF8-3E85-46DB-B4E2-8BAD592D6BD2}"/>
              </a:ext>
            </a:extLst>
          </p:cNvPr>
          <p:cNvSpPr txBox="1"/>
          <p:nvPr/>
        </p:nvSpPr>
        <p:spPr>
          <a:xfrm>
            <a:off x="228600" y="3545220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predCount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8A7F5-8E05-4664-BA0F-1D3CD88C471A}"/>
              </a:ext>
            </a:extLst>
          </p:cNvPr>
          <p:cNvSpPr txBox="1"/>
          <p:nvPr/>
        </p:nvSpPr>
        <p:spPr>
          <a:xfrm>
            <a:off x="152400" y="545786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topologicalOrder</a:t>
            </a:r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A454264-AE37-46A1-82DC-CA8F0282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02400"/>
              </p:ext>
            </p:extLst>
          </p:nvPr>
        </p:nvGraphicFramePr>
        <p:xfrm>
          <a:off x="228600" y="5922712"/>
          <a:ext cx="3200400" cy="144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0555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868421-31E4-4A59-9903-342F12389DCD}"/>
              </a:ext>
            </a:extLst>
          </p:cNvPr>
          <p:cNvSpPr txBox="1"/>
          <p:nvPr/>
        </p:nvSpPr>
        <p:spPr>
          <a:xfrm>
            <a:off x="142875" y="7552394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7 1 5 4 6 9 2 3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35ED4-6590-4A15-978A-B6C3FEB328CE}"/>
              </a:ext>
            </a:extLst>
          </p:cNvPr>
          <p:cNvSpPr txBox="1"/>
          <p:nvPr/>
        </p:nvSpPr>
        <p:spPr>
          <a:xfrm>
            <a:off x="381000" y="4110335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Discrete Math, Programming 1, Programming 2, Computer Organization, Algorithms, High level languages, Operating systems, Theory of Computation, Senior Seminar, Compilers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857</Words>
  <Application>Microsoft Office PowerPoint</Application>
  <PresentationFormat>On-screen Show (4:3)</PresentationFormat>
  <Paragraphs>288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Pham, James H</cp:lastModifiedBy>
  <cp:revision>36</cp:revision>
  <cp:lastPrinted>2018-11-12T14:09:18Z</cp:lastPrinted>
  <dcterms:created xsi:type="dcterms:W3CDTF">2003-11-20T06:12:01Z</dcterms:created>
  <dcterms:modified xsi:type="dcterms:W3CDTF">2021-04-16T20:41:19Z</dcterms:modified>
</cp:coreProperties>
</file>