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1" autoAdjust="0"/>
    <p:restoredTop sz="94660"/>
  </p:normalViewPr>
  <p:slideViewPr>
    <p:cSldViewPr>
      <p:cViewPr varScale="1">
        <p:scale>
          <a:sx n="72" d="100"/>
          <a:sy n="72" d="100"/>
        </p:scale>
        <p:origin x="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06758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16, 34, 35, 38, 39, 41, 44, 45, 55, 63, 64, 65, 72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45, 38, 34, 16, 35, 41, 39, 44, 65, 63, 55, 64, 72 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16, 35, 34, 39, 44, 41, 38, 55, 64, 63, 72, 65, 45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4, (34, 41, 63, 72)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((48 – (7%2)) / 24) * ((18 – (5*2)) + 12)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AutoNum type="alphaLcParenBoth" startAt="2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(((48 (7 2 %) -) 24 /) ((18 (5 2 *) -) 12 +) *)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20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39.1666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61221AF-9CB7-4E70-A11A-05EDBE6B9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359119"/>
              </p:ext>
            </p:extLst>
          </p:nvPr>
        </p:nvGraphicFramePr>
        <p:xfrm>
          <a:off x="391794" y="1446344"/>
          <a:ext cx="1437006" cy="51845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8503">
                  <a:extLst>
                    <a:ext uri="{9D8B030D-6E8A-4147-A177-3AD203B41FA5}">
                      <a16:colId xmlns:a16="http://schemas.microsoft.com/office/drawing/2014/main" val="1402185699"/>
                    </a:ext>
                  </a:extLst>
                </a:gridCol>
                <a:gridCol w="718503">
                  <a:extLst>
                    <a:ext uri="{9D8B030D-6E8A-4147-A177-3AD203B41FA5}">
                      <a16:colId xmlns:a16="http://schemas.microsoft.com/office/drawing/2014/main" val="1531543976"/>
                    </a:ext>
                  </a:extLst>
                </a:gridCol>
              </a:tblGrid>
              <a:tr h="256277">
                <a:tc>
                  <a:txBody>
                    <a:bodyPr/>
                    <a:lstStyle/>
                    <a:p>
                      <a:r>
                        <a:rPr lang="en-US" sz="1600" dirty="0"/>
                        <a:t>Array</a:t>
                      </a:r>
                    </a:p>
                  </a:txBody>
                  <a:tcPr marL="80191" marR="80191" marT="40096" marB="40096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191" marR="80191" marT="40096" marB="40096"/>
                </a:tc>
                <a:extLst>
                  <a:ext uri="{0D108BD9-81ED-4DB2-BD59-A6C34878D82A}">
                    <a16:rowId xmlns:a16="http://schemas.microsoft.com/office/drawing/2014/main" val="1460370718"/>
                  </a:ext>
                </a:extLst>
              </a:tr>
              <a:tr h="306308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80191" marR="80191" marT="40096" marB="40096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 marL="80191" marR="80191" marT="40096" marB="40096"/>
                </a:tc>
                <a:extLst>
                  <a:ext uri="{0D108BD9-81ED-4DB2-BD59-A6C34878D82A}">
                    <a16:rowId xmlns:a16="http://schemas.microsoft.com/office/drawing/2014/main" val="2974865387"/>
                  </a:ext>
                </a:extLst>
              </a:tr>
              <a:tr h="306308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80191" marR="80191" marT="40096" marB="40096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73</a:t>
                      </a:r>
                    </a:p>
                  </a:txBody>
                  <a:tcPr marL="80191" marR="80191" marT="40096" marB="40096"/>
                </a:tc>
                <a:extLst>
                  <a:ext uri="{0D108BD9-81ED-4DB2-BD59-A6C34878D82A}">
                    <a16:rowId xmlns:a16="http://schemas.microsoft.com/office/drawing/2014/main" val="4118738341"/>
                  </a:ext>
                </a:extLst>
              </a:tr>
              <a:tr h="306308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 marL="80191" marR="80191" marT="40096" marB="40096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</a:t>
                      </a:r>
                    </a:p>
                  </a:txBody>
                  <a:tcPr marL="80191" marR="80191" marT="40096" marB="40096"/>
                </a:tc>
                <a:extLst>
                  <a:ext uri="{0D108BD9-81ED-4DB2-BD59-A6C34878D82A}">
                    <a16:rowId xmlns:a16="http://schemas.microsoft.com/office/drawing/2014/main" val="2935520455"/>
                  </a:ext>
                </a:extLst>
              </a:tr>
              <a:tr h="306308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 marL="80191" marR="80191" marT="40096" marB="40096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 marL="80191" marR="80191" marT="40096" marB="40096"/>
                </a:tc>
                <a:extLst>
                  <a:ext uri="{0D108BD9-81ED-4DB2-BD59-A6C34878D82A}">
                    <a16:rowId xmlns:a16="http://schemas.microsoft.com/office/drawing/2014/main" val="2644829084"/>
                  </a:ext>
                </a:extLst>
              </a:tr>
              <a:tr h="306308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 marL="80191" marR="80191" marT="40096" marB="40096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</a:p>
                  </a:txBody>
                  <a:tcPr marL="80191" marR="80191" marT="40096" marB="40096"/>
                </a:tc>
                <a:extLst>
                  <a:ext uri="{0D108BD9-81ED-4DB2-BD59-A6C34878D82A}">
                    <a16:rowId xmlns:a16="http://schemas.microsoft.com/office/drawing/2014/main" val="3740188825"/>
                  </a:ext>
                </a:extLst>
              </a:tr>
              <a:tr h="306308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 marL="80191" marR="80191" marT="40096" marB="40096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</a:t>
                      </a:r>
                    </a:p>
                  </a:txBody>
                  <a:tcPr marL="80191" marR="80191" marT="40096" marB="40096"/>
                </a:tc>
                <a:extLst>
                  <a:ext uri="{0D108BD9-81ED-4DB2-BD59-A6C34878D82A}">
                    <a16:rowId xmlns:a16="http://schemas.microsoft.com/office/drawing/2014/main" val="3001451771"/>
                  </a:ext>
                </a:extLst>
              </a:tr>
              <a:tr h="306308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 marL="80191" marR="80191" marT="40096" marB="40096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 marL="80191" marR="80191" marT="40096" marB="40096"/>
                </a:tc>
                <a:extLst>
                  <a:ext uri="{0D108BD9-81ED-4DB2-BD59-A6C34878D82A}">
                    <a16:rowId xmlns:a16="http://schemas.microsoft.com/office/drawing/2014/main" val="1017260056"/>
                  </a:ext>
                </a:extLst>
              </a:tr>
              <a:tr h="306308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 marL="80191" marR="80191" marT="40096" marB="40096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</a:p>
                  </a:txBody>
                  <a:tcPr marL="80191" marR="80191" marT="40096" marB="40096"/>
                </a:tc>
                <a:extLst>
                  <a:ext uri="{0D108BD9-81ED-4DB2-BD59-A6C34878D82A}">
                    <a16:rowId xmlns:a16="http://schemas.microsoft.com/office/drawing/2014/main" val="2785707332"/>
                  </a:ext>
                </a:extLst>
              </a:tr>
              <a:tr h="306308"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 marL="80191" marR="80191" marT="40096" marB="40096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51</a:t>
                      </a:r>
                    </a:p>
                  </a:txBody>
                  <a:tcPr marL="80191" marR="80191" marT="40096" marB="40096"/>
                </a:tc>
                <a:extLst>
                  <a:ext uri="{0D108BD9-81ED-4DB2-BD59-A6C34878D82A}">
                    <a16:rowId xmlns:a16="http://schemas.microsoft.com/office/drawing/2014/main" val="3314791000"/>
                  </a:ext>
                </a:extLst>
              </a:tr>
              <a:tr h="306308"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 marL="80191" marR="80191" marT="40096" marB="40096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</a:p>
                  </a:txBody>
                  <a:tcPr marL="80191" marR="80191" marT="40096" marB="40096"/>
                </a:tc>
                <a:extLst>
                  <a:ext uri="{0D108BD9-81ED-4DB2-BD59-A6C34878D82A}">
                    <a16:rowId xmlns:a16="http://schemas.microsoft.com/office/drawing/2014/main" val="1580195737"/>
                  </a:ext>
                </a:extLst>
              </a:tr>
              <a:tr h="306308"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 marL="80191" marR="80191" marT="40096" marB="40096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</a:p>
                  </a:txBody>
                  <a:tcPr marL="80191" marR="80191" marT="40096" marB="40096"/>
                </a:tc>
                <a:extLst>
                  <a:ext uri="{0D108BD9-81ED-4DB2-BD59-A6C34878D82A}">
                    <a16:rowId xmlns:a16="http://schemas.microsoft.com/office/drawing/2014/main" val="1167069750"/>
                  </a:ext>
                </a:extLst>
              </a:tr>
              <a:tr h="306308"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 marL="80191" marR="80191" marT="40096" marB="40096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</a:p>
                  </a:txBody>
                  <a:tcPr marL="80191" marR="80191" marT="40096" marB="40096"/>
                </a:tc>
                <a:extLst>
                  <a:ext uri="{0D108BD9-81ED-4DB2-BD59-A6C34878D82A}">
                    <a16:rowId xmlns:a16="http://schemas.microsoft.com/office/drawing/2014/main" val="4049161845"/>
                  </a:ext>
                </a:extLst>
              </a:tr>
              <a:tr h="306308"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 marL="80191" marR="80191" marT="40096" marB="40096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</a:p>
                  </a:txBody>
                  <a:tcPr marL="80191" marR="80191" marT="40096" marB="40096"/>
                </a:tc>
                <a:extLst>
                  <a:ext uri="{0D108BD9-81ED-4DB2-BD59-A6C34878D82A}">
                    <a16:rowId xmlns:a16="http://schemas.microsoft.com/office/drawing/2014/main" val="4258765092"/>
                  </a:ext>
                </a:extLst>
              </a:tr>
              <a:tr h="306308"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 marL="80191" marR="80191" marT="40096" marB="40096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</a:p>
                  </a:txBody>
                  <a:tcPr marL="80191" marR="80191" marT="40096" marB="40096"/>
                </a:tc>
                <a:extLst>
                  <a:ext uri="{0D108BD9-81ED-4DB2-BD59-A6C34878D82A}">
                    <a16:rowId xmlns:a16="http://schemas.microsoft.com/office/drawing/2014/main" val="378348248"/>
                  </a:ext>
                </a:extLst>
              </a:tr>
              <a:tr h="306308"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 marL="80191" marR="80191" marT="40096" marB="40096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45</a:t>
                      </a:r>
                    </a:p>
                  </a:txBody>
                  <a:tcPr marL="80191" marR="80191" marT="40096" marB="40096"/>
                </a:tc>
                <a:extLst>
                  <a:ext uri="{0D108BD9-81ED-4DB2-BD59-A6C34878D82A}">
                    <a16:rowId xmlns:a16="http://schemas.microsoft.com/office/drawing/2014/main" val="170392533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ece of paper with writing on it&#10;&#10;Description automatically generated with low confidence">
            <a:extLst>
              <a:ext uri="{FF2B5EF4-FFF2-40B4-BE49-F238E27FC236}">
                <a16:creationId xmlns:a16="http://schemas.microsoft.com/office/drawing/2014/main" id="{12E36BA0-6285-44FA-B321-1115D203F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389" y="977643"/>
            <a:ext cx="5416965" cy="54094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440</Words>
  <Application>Microsoft Office PowerPoint</Application>
  <PresentationFormat>On-screen Show (4:3)</PresentationFormat>
  <Paragraphs>127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Pham, James H</cp:lastModifiedBy>
  <cp:revision>27</cp:revision>
  <cp:lastPrinted>2016-04-12T17:35:20Z</cp:lastPrinted>
  <dcterms:created xsi:type="dcterms:W3CDTF">2006-11-01T05:42:40Z</dcterms:created>
  <dcterms:modified xsi:type="dcterms:W3CDTF">2021-03-23T15:46:01Z</dcterms:modified>
</cp:coreProperties>
</file>