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aidocmaker.com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aidocmaker.com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aidocmaker.com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aidocmaker.com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VictoriaMetrics 简介与应用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优势与限制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高基数支持: </a:t>
            </a:r>
            <a:r>
              <a:rPr sz="1400"/>
              <a:t>VictoriaMetrics 能够有效处理高基数的数据，使监控系统更具灵活性。</a:t>
            </a:r>
          </a:p>
          <a:p>
            <a:r>
              <a:rPr sz="1400" b="1"/>
              <a:t>低资源需求: </a:t>
            </a:r>
            <a:r>
              <a:rPr sz="1400"/>
              <a:t>相较于其他解决方案，VictoriaMetrics 在存储和计算上对资源的消耗显著降低。</a:t>
            </a:r>
          </a:p>
          <a:p>
            <a:r>
              <a:rPr sz="1400" b="1"/>
              <a:t>基础设施限制: </a:t>
            </a:r>
            <a:r>
              <a:rPr sz="1400"/>
              <a:t>其性能优化特性在设计基础设施时可能受到存储节点数量的限制，需要注意。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使用场景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大规模监控数据存储: </a:t>
            </a:r>
            <a:r>
              <a:rPr sz="1400"/>
              <a:t>VictoriaMetrics 通过高效的数据压缩和管理，有效支持大规模监控数据的存储和分析。</a:t>
            </a:r>
          </a:p>
          <a:p>
            <a:r>
              <a:rPr sz="1400" b="1"/>
              <a:t>多租户监控能力: </a:t>
            </a:r>
            <a:r>
              <a:rPr sz="1400"/>
              <a:t>原生支持多租户架构，方便不同团队共享资源，确保各自数据的独立性和安全性。</a:t>
            </a:r>
          </a:p>
          <a:p>
            <a:r>
              <a:rPr sz="1400" b="1"/>
              <a:t>SLA 报告与合规性: </a:t>
            </a:r>
            <a:r>
              <a:rPr sz="1400"/>
              <a:t>提供灵活的 SLA 报告功能，帮助企业追踪服务水平，优化系统可靠性和性能。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配置与运维建议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数据保留策略建议: </a:t>
            </a:r>
            <a:r>
              <a:rPr sz="1400"/>
              <a:t>使用 -retentionPeriod 参数来设置数据的存储时间，以避免浪费存储资源。</a:t>
            </a:r>
          </a:p>
          <a:p>
            <a:r>
              <a:rPr sz="1400" b="1"/>
              <a:t>Grafana 仪表板监控: </a:t>
            </a:r>
            <a:r>
              <a:rPr sz="1400"/>
              <a:t>利用 Grafana 仪表板进行集群性能监控，确保实时了解系统状态与指标变化。</a:t>
            </a:r>
          </a:p>
          <a:p>
            <a:r>
              <a:rPr sz="1400" b="1"/>
              <a:t>定期备份与恢复方法: </a:t>
            </a:r>
            <a:r>
              <a:rPr sz="1400"/>
              <a:t>建立定期的数据备份机制，并确保可以快速恢复数据以防意外丢失。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与其他解决方案的比较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存储效率比较: </a:t>
            </a:r>
            <a:r>
              <a:rPr sz="1400"/>
              <a:t>VictoriaMetrics的压缩技术使其在存储方面效能高于Prometheus、InfluxDB等解决方案。</a:t>
            </a:r>
          </a:p>
          <a:p>
            <a:r>
              <a:rPr sz="1400" b="1"/>
              <a:t>查询性能分析: </a:t>
            </a:r>
            <a:r>
              <a:rPr sz="1400"/>
              <a:t>相比于Thanos和InfluxDB，VictoriaMetrics在查询响应时间上表现出色，更适合大规模数据查询。</a:t>
            </a:r>
          </a:p>
          <a:p>
            <a:r>
              <a:rPr sz="1400" b="1"/>
              <a:t>运维复杂度对比: </a:t>
            </a:r>
            <a:r>
              <a:rPr sz="1400"/>
              <a:t>VictoriaMetrics提供更简化的部署方式，相较于Prometheus和Thanos，运维管理更为轻松。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混合使用案例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混合架构的优势: </a:t>
            </a:r>
            <a:r>
              <a:rPr sz="1400"/>
              <a:t>结合 VictoriaMetrics 和 Prometheus 可优化数据存储及分析能力，提升系统整体性能。</a:t>
            </a:r>
          </a:p>
          <a:p>
            <a:r>
              <a:rPr sz="1400" b="1"/>
              <a:t>具体应用案例: </a:t>
            </a:r>
            <a:r>
              <a:rPr sz="1400"/>
              <a:t>在微服务环境中，通过两者配合实现高效监控与数据处理，满足业务需求不断变化。</a:t>
            </a:r>
          </a:p>
          <a:p>
            <a:r>
              <a:rPr sz="1400" b="1"/>
              <a:t>带来的效益: </a:t>
            </a:r>
            <a:r>
              <a:rPr sz="1400"/>
              <a:t>混合使用大幅提高了数据获取速度和扩展性，同时降低了维护成本和复杂度。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总结与建议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高效与可扩展性: </a:t>
            </a:r>
            <a:r>
              <a:rPr sz="1400"/>
              <a:t>VictoriaMetrics 的设计理念强调高效的数据存储和处理，具备优异的可扩展性。</a:t>
            </a:r>
          </a:p>
          <a:p>
            <a:r>
              <a:rPr sz="1400" b="1"/>
              <a:t>适用场景推荐: </a:t>
            </a:r>
            <a:r>
              <a:rPr sz="1400"/>
              <a:t>特别适合需要处理高基数、大规模时间序列数据的监控应用场景和企业环境。</a:t>
            </a:r>
          </a:p>
          <a:p>
            <a:r>
              <a:rPr sz="1400" b="1"/>
              <a:t>无缝集成方案: </a:t>
            </a:r>
            <a:r>
              <a:rPr sz="1400"/>
              <a:t>支持 Prometheus API，使 VictoriaMetrics 与现有监控架构的无缝集成更加轻松高效。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VictoriaMetrics 简介与应用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介绍</a:t>
            </a:r>
          </a:p>
          <a:p>
            <a:r>
              <a:rPr sz="1400"/>
              <a:t>为什么选择 VictoriaMetrics？</a:t>
            </a:r>
          </a:p>
          <a:p>
            <a:r>
              <a:rPr sz="1400"/>
              <a:t>VictoriaMetrics 的功能亮点</a:t>
            </a:r>
          </a:p>
          <a:p>
            <a:r>
              <a:rPr sz="1400"/>
              <a:t>单节点部署</a:t>
            </a:r>
          </a:p>
          <a:p>
            <a:r>
              <a:rPr sz="1400"/>
              <a:t>集群模式的架构</a:t>
            </a:r>
          </a:p>
          <a:p>
            <a:r>
              <a:rPr sz="1400"/>
              <a:t>部署步骤和配置</a:t>
            </a:r>
          </a:p>
          <a:p>
            <a:r>
              <a:rPr sz="1400"/>
              <a:t>优势与限制</a:t>
            </a:r>
          </a:p>
          <a:p>
            <a:r>
              <a:rPr sz="1400"/>
              <a:t>使用场景</a:t>
            </a:r>
          </a:p>
          <a:p>
            <a:r>
              <a:rPr sz="1400"/>
              <a:t>配置与运维建议</a:t>
            </a:r>
          </a:p>
          <a:p>
            <a:r>
              <a:rPr sz="1400"/>
              <a:t>与其他解决方案的比较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VictoriaMetrics 简介与应用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混合使用案例</a:t>
            </a:r>
          </a:p>
          <a:p>
            <a:r>
              <a:rPr sz="1400"/>
              <a:t>总结与建议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数据存储必要性: </a:t>
            </a:r>
            <a:r>
              <a:rPr sz="1400"/>
              <a:t>在大规模监控场景中，强大的数据存储能力是确保系统可靠性的关键因素。</a:t>
            </a:r>
          </a:p>
          <a:p>
            <a:r>
              <a:rPr sz="1400" b="1"/>
              <a:t>性能优势: </a:t>
            </a:r>
            <a:r>
              <a:rPr sz="1400"/>
              <a:t>VictoriaMetrics 提供极高的查询性能和资源利用率，支持高并发的数据读写操作。</a:t>
            </a:r>
          </a:p>
          <a:p>
            <a:r>
              <a:rPr sz="1400" b="1"/>
              <a:t>应用场景: </a:t>
            </a:r>
            <a:r>
              <a:rPr sz="1400"/>
              <a:t>适用于微服务架构、物联网等场景中，能够处理海量时间序列数据的需求。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为什么选择 VictoriaMetrics？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存储效率: </a:t>
            </a:r>
            <a:r>
              <a:rPr sz="1400"/>
              <a:t>VictoriaMetrics 的数据压缩技术显著节省存储空间，提高了存储效率与数据管理能力。</a:t>
            </a:r>
          </a:p>
          <a:p>
            <a:r>
              <a:rPr sz="1400" b="1"/>
              <a:t>查询速度: </a:t>
            </a:r>
            <a:r>
              <a:rPr sz="1400"/>
              <a:t>通过优化的查询引擎，VictoriaMetrics 显著缩短了查询响应时间，满足实时分析需求。</a:t>
            </a:r>
          </a:p>
          <a:p>
            <a:r>
              <a:rPr sz="1400" b="1"/>
              <a:t>多租户支持: </a:t>
            </a:r>
            <a:r>
              <a:rPr sz="1400"/>
              <a:t>系统原生支持多租户架构，便于各业务单元独立的数据管理和访问控制。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VictoriaMetrics 的功能亮点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Prometheus API 兼容性: </a:t>
            </a:r>
            <a:r>
              <a:rPr sz="1400"/>
              <a:t>VictoriaMetrics 完全支持 Prometheus API，方便现有系统的无缝迁移与集成。</a:t>
            </a:r>
          </a:p>
          <a:p>
            <a:r>
              <a:rPr sz="1400" b="1"/>
              <a:t>高压缩比优势: </a:t>
            </a:r>
            <a:r>
              <a:rPr sz="1400"/>
              <a:t>其数据压缩比达到 70 倍，有效降低存储需求，提升资源利用率和性能。</a:t>
            </a:r>
          </a:p>
          <a:p>
            <a:r>
              <a:rPr sz="1400" b="1"/>
              <a:t>灵活部署模式: </a:t>
            </a:r>
            <a:r>
              <a:rPr sz="1400"/>
              <a:t>支持单节点和集群模式，根据负载动态扩展，提供更高的可用性和可靠性。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单节点部署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单节点部署方法: </a:t>
            </a:r>
            <a:r>
              <a:rPr sz="1400"/>
              <a:t>对于小规模环境，VictoriaMetrics 支持简单的单节点部署，可快速实现监控数据存储。</a:t>
            </a:r>
          </a:p>
          <a:p>
            <a:r>
              <a:rPr sz="1400" b="1"/>
              <a:t>配置示例: </a:t>
            </a:r>
            <a:r>
              <a:rPr sz="1400"/>
              <a:t>使用以下 YAML 文件进行配置，适用于每秒数据点少于 100 万的场景：的配置示例如下所示。</a:t>
            </a:r>
          </a:p>
          <a:p>
            <a:r>
              <a:rPr sz="1400" b="1"/>
              <a:t>性能适用性: </a:t>
            </a:r>
            <a:r>
              <a:rPr sz="1400"/>
              <a:t>此部署方式特别适合不需要高并发处理的数据量，可以确保系统稳定运行。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集群模式的架构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聚合组件介绍: </a:t>
            </a:r>
            <a:r>
              <a:rPr sz="1400"/>
              <a:t>各个组件 vmstorage、vminsert、vmselect 协同工作，实现高效数据处理和存储。</a:t>
            </a:r>
          </a:p>
          <a:p>
            <a:r>
              <a:rPr sz="1400" b="1"/>
              <a:t>vmstorage 功能: </a:t>
            </a:r>
            <a:r>
              <a:rPr sz="1400"/>
              <a:t>负责存储原始数据，提供高效的查询能力，并支持数据持久化存储与管理。</a:t>
            </a:r>
          </a:p>
          <a:p>
            <a:r>
              <a:rPr sz="1400" b="1"/>
              <a:t>vminsert 和 vmselect 协作: </a:t>
            </a:r>
            <a:r>
              <a:rPr sz="1400"/>
              <a:t>vminsert 接收数据并存储到 vmstorage，vmselect 提供查询功能，确保系统灵活性。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部署步骤和配置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Helm 部署方法: </a:t>
            </a:r>
            <a:r>
              <a:rPr sz="1400"/>
              <a:t>使用 Helm 可以简化 VictoriaMetrics 部署，执行命令即可自动管理配置与资源。</a:t>
            </a:r>
          </a:p>
          <a:p>
            <a:r>
              <a:rPr sz="1400" b="1"/>
              <a:t>手动部署示例: </a:t>
            </a:r>
            <a:r>
              <a:rPr sz="1400"/>
              <a:t>手动操作时，通过 YAML 文件配置各个组件，灵活性高但管理难度较大需谨慎处理。</a:t>
            </a:r>
          </a:p>
          <a:p>
            <a:r>
              <a:rPr sz="1400" b="1"/>
              <a:t>集群与单节点比较: </a:t>
            </a:r>
            <a:r>
              <a:rPr sz="1400"/>
              <a:t>依据实际需求选择部署方式，单节点适合小规模，集群更优于高并发场景的支持。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