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www.aidocmaker.com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www.aidocmaker.com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www.aidocmaker.com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www.aidocmaker.com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深入探討 Remote Write 與 Federation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Federation 的優點與限制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優點分析: </a:t>
            </a:r>
            <a:r>
              <a:rPr sz="1400"/>
              <a:t>Remote Write 無需額外的存儲系統，支持即時數據寫入，提高監控效能。</a:t>
            </a:r>
          </a:p>
          <a:p>
            <a:r>
              <a:rPr sz="1400" b="1"/>
              <a:t>存儲限制: </a:t>
            </a:r>
            <a:r>
              <a:rPr sz="1400"/>
              <a:t>此技術僅適用於短期存儲，不適合長時間保存大量監控數據。</a:t>
            </a:r>
          </a:p>
          <a:p>
            <a:r>
              <a:rPr sz="1400" b="1"/>
              <a:t>系統負載: </a:t>
            </a:r>
            <a:r>
              <a:rPr sz="1400"/>
              <a:t>使用 Remote Write 增加下層實例的負載，影響整體系統穩定性與性能。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Remote Write 與 Federation 的比較表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目的對比: </a:t>
            </a:r>
            <a:r>
              <a:rPr sz="1400"/>
              <a:t>Remote Write 旨在資料長期保存，Federation 強調跨集群數據共享與整合。</a:t>
            </a:r>
          </a:p>
          <a:p>
            <a:r>
              <a:rPr sz="1400" b="1"/>
              <a:t>數據流向: </a:t>
            </a:r>
            <a:r>
              <a:rPr sz="1400"/>
              <a:t>Remote Write 數據流向外部存儲系統，而 Federation 聚焦於集中式拉取不同實例數據。</a:t>
            </a:r>
          </a:p>
          <a:p>
            <a:r>
              <a:rPr sz="1400" b="1"/>
              <a:t>即時性區別: </a:t>
            </a:r>
            <a:r>
              <a:rPr sz="1400"/>
              <a:t>Remote Write 延遲較低適合即時監控，而 Federation 更適合數據分析和匯總。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何時使用 Remote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適合長期存儲的場景: </a:t>
            </a:r>
            <a:r>
              <a:rPr sz="1400"/>
              <a:t>使用 Thanos 或 VictoriaMetrics 可以實現數據的高效長期存儲，適應多樣化需求。</a:t>
            </a:r>
          </a:p>
          <a:p>
            <a:r>
              <a:rPr sz="1400" b="1"/>
              <a:t>Thanos 架構範例: </a:t>
            </a:r>
            <a:r>
              <a:rPr sz="1400"/>
              <a:t>Thanos 使用 Object Storage 確保高可用性與長期持久性，適合分布式環境。</a:t>
            </a:r>
          </a:p>
          <a:p>
            <a:r>
              <a:rPr sz="1400" b="1"/>
              <a:t>VictoriaMetrics 的優勢: </a:t>
            </a:r>
            <a:r>
              <a:rPr sz="1400"/>
              <a:t>VictoriaMetrics 提供低資源占用和高性能，特別適合大規模監控數據存儲需求。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何時使用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分層監控的場景: </a:t>
            </a:r>
            <a:r>
              <a:rPr sz="1400"/>
              <a:t>在多集群環境中，分層監控可提高數據的組織性與檢索效率。</a:t>
            </a:r>
          </a:p>
          <a:p>
            <a:r>
              <a:rPr sz="1400" b="1"/>
              <a:t>多集群協作: </a:t>
            </a:r>
            <a:r>
              <a:rPr sz="1400"/>
              <a:t>Federation 使得不同集群之間的監控數據共享變得更加高效與無縫整合。</a:t>
            </a:r>
          </a:p>
          <a:p>
            <a:r>
              <a:rPr sz="1400" b="1"/>
              <a:t>實際應用案例: </a:t>
            </a:r>
            <a:r>
              <a:rPr sz="1400"/>
              <a:t>例如在雲服務平台，可靈活使用 Remote Write 和 Federation 提升效能。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混合使用 Remote Write 和 Federation 的案例研究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集成架構示例: </a:t>
            </a:r>
            <a:r>
              <a:rPr sz="1400"/>
              <a:t>展示將 Remote Write 和 Federation 結合的系統架構，增強可擴展性與冗餘性。</a:t>
            </a:r>
          </a:p>
          <a:p>
            <a:r>
              <a:rPr sz="1400" b="1"/>
              <a:t>擴展性增強: </a:t>
            </a:r>
            <a:r>
              <a:rPr sz="1400"/>
              <a:t>結合兩者不僅提升系統的數據處理能力，也降低了整體故障影響範圍。</a:t>
            </a:r>
          </a:p>
          <a:p>
            <a:r>
              <a:rPr sz="1400" b="1"/>
              <a:t>實施挑戰: </a:t>
            </a:r>
            <a:r>
              <a:rPr sz="1400"/>
              <a:t>綜合考量兩種技術執行過程中的潛在挑戰，以比例和設計優化策略相對應。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使用情境總結: </a:t>
            </a:r>
            <a:r>
              <a:rPr sz="1400"/>
              <a:t>Remote Write 更適合需要長期存儲的場景，Federation 則便於數據整合分析。</a:t>
            </a:r>
          </a:p>
          <a:p>
            <a:r>
              <a:rPr sz="1400" b="1"/>
              <a:t>技術選擇建議: </a:t>
            </a:r>
            <a:r>
              <a:rPr sz="1400"/>
              <a:t>根據系統需求，若需集成多數據源優先考慮 Federation，否則選擇 Remote Write。</a:t>
            </a:r>
          </a:p>
          <a:p>
            <a:r>
              <a:rPr sz="1400" b="1"/>
              <a:t>性能與成本平衡: </a:t>
            </a:r>
            <a:r>
              <a:rPr sz="1400"/>
              <a:t>在面對資源限制時，應考慮權衡數據存儲需求與系統性能的相對關係。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深入探討 Remote Write 與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簡介</a:t>
            </a:r>
          </a:p>
          <a:p>
            <a:r>
              <a:rPr sz="1400"/>
              <a:t>認識 Prometheus Remote Write</a:t>
            </a:r>
          </a:p>
          <a:p>
            <a:r>
              <a:rPr sz="1400"/>
              <a:t>Remote Write 的運作方式</a:t>
            </a:r>
          </a:p>
          <a:p>
            <a:r>
              <a:rPr sz="1400"/>
              <a:t>Remote Write 的優點與限制</a:t>
            </a:r>
          </a:p>
          <a:p>
            <a:r>
              <a:rPr sz="1400"/>
              <a:t>認識 Prometheus Federation</a:t>
            </a:r>
          </a:p>
          <a:p>
            <a:r>
              <a:rPr sz="1400"/>
              <a:t>Federation 的運作方式</a:t>
            </a:r>
          </a:p>
          <a:p>
            <a:r>
              <a:rPr sz="1400"/>
              <a:t>Federation 的優點與限制</a:t>
            </a:r>
          </a:p>
          <a:p>
            <a:r>
              <a:rPr sz="1400"/>
              <a:t>Remote Write 與 Federation 的比較表</a:t>
            </a:r>
          </a:p>
          <a:p>
            <a:r>
              <a:rPr sz="1400"/>
              <a:t>何時使用 Remote Write</a:t>
            </a:r>
          </a:p>
          <a:p>
            <a:r>
              <a:rPr sz="1400"/>
              <a:t>何時使用 Federation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深入探討 Remote Write 與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混合使用 Remote Write 和 Federation 的案例研究</a:t>
            </a:r>
          </a:p>
          <a:p>
            <a:r>
              <a:rPr sz="1400"/>
              <a:t>結論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Prometheus 的重要性: </a:t>
            </a:r>
            <a:r>
              <a:rPr sz="1400"/>
              <a:t>Prometheus 是一款開源監控系統，提供高效的時間序列數據存儲與查詢能力。</a:t>
            </a:r>
          </a:p>
          <a:p>
            <a:r>
              <a:rPr sz="1400" b="1"/>
              <a:t>比較的必要性: </a:t>
            </a:r>
            <a:r>
              <a:rPr sz="1400"/>
              <a:t>Remote Write 和 Federation 各具特色，分析其優缺點可指導最佳實踐選擇。</a:t>
            </a:r>
          </a:p>
          <a:p>
            <a:r>
              <a:rPr sz="1400" b="1"/>
              <a:t>簡報重點概述: </a:t>
            </a:r>
            <a:r>
              <a:rPr sz="1400"/>
              <a:t>本簡報將系統化地探討兩項技術，並提供應用場景的具體建議。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認識 Prometheus Remote 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長期存儲: </a:t>
            </a:r>
            <a:r>
              <a:rPr sz="1400"/>
              <a:t>Remote Write 允許將數據持久化到外部存儲系統，適合需要長期保存的情況。</a:t>
            </a:r>
          </a:p>
          <a:p>
            <a:r>
              <a:rPr sz="1400" b="1"/>
              <a:t>多集群數據匯聚: </a:t>
            </a:r>
            <a:r>
              <a:rPr sz="1400"/>
              <a:t>Federation 專為集中管理多個 Prometheus 實例而設計，有效整合不同來源的監控數據。</a:t>
            </a:r>
          </a:p>
          <a:p>
            <a:r>
              <a:rPr sz="1400" b="1"/>
              <a:t>災難恢復場景: </a:t>
            </a:r>
            <a:r>
              <a:rPr sz="1400"/>
              <a:t>結合 Remote Write 可以支持監控系統在災難中迅速恢復關鍵數據，保障業務運行。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Remote Write 的運作方式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工作流程概述: </a:t>
            </a:r>
            <a:r>
              <a:rPr sz="1400"/>
              <a:t>Remote Write 與 Federation 的工作流程涉及數據傳輸與目標系統的交互形式。</a:t>
            </a:r>
          </a:p>
          <a:p>
            <a:r>
              <a:rPr sz="1400" b="1"/>
              <a:t>配置範例展示: </a:t>
            </a:r>
            <a:r>
              <a:rPr sz="1400"/>
              <a:t>提供具體配置示例，幫助用戶快速理解設置 Remote Write 或 Federation 的方法。</a:t>
            </a:r>
          </a:p>
          <a:p>
            <a:r>
              <a:rPr sz="1400" b="1"/>
              <a:t>支持的系統: </a:t>
            </a:r>
            <a:r>
              <a:rPr sz="1400"/>
              <a:t>Thanos、Cortex 和 VictoriaMetrics 是支持這兩種技術的流行監控解決方案。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Remote Write 的優點與限制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支持長期存儲: </a:t>
            </a:r>
            <a:r>
              <a:rPr sz="1400"/>
              <a:t>Remote Write 的上風在於其能將數據永久保存於外部系統，便利管理。</a:t>
            </a:r>
          </a:p>
          <a:p>
            <a:r>
              <a:rPr sz="1400" b="1"/>
              <a:t>數據集中管理: </a:t>
            </a:r>
            <a:r>
              <a:rPr sz="1400"/>
              <a:t>透過 Federation 技術實現數據的集中化管理，提升多源數據整合效率。</a:t>
            </a:r>
          </a:p>
          <a:p>
            <a:r>
              <a:rPr sz="1400" b="1"/>
              <a:t>查詢限制: </a:t>
            </a:r>
            <a:r>
              <a:rPr sz="1400"/>
              <a:t>Remote Write 不支持直接查詢遠端數據，需依賴外部系統進行數據檢索。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認識 Prometheus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分層式監控架構: </a:t>
            </a:r>
            <a:r>
              <a:rPr sz="1400"/>
              <a:t>利用 Remote Write 和 Federation 建立層次化的監控結構，提升數據獲取效率。</a:t>
            </a:r>
          </a:p>
          <a:p>
            <a:r>
              <a:rPr sz="1400" b="1"/>
              <a:t>共享關鍵指標: </a:t>
            </a:r>
            <a:r>
              <a:rPr sz="1400"/>
              <a:t>在集群間有效共享關鍵監控指標，促進團隊間的協作與資料一致性。</a:t>
            </a:r>
          </a:p>
          <a:p>
            <a:r>
              <a:rPr sz="1400" b="1"/>
              <a:t>使用情境範例: </a:t>
            </a:r>
            <a:r>
              <a:rPr sz="1400"/>
              <a:t>展示具體場景，例如雲端服務和大規模運行環境適用於這兩種技術的應用。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Federation 的運作方式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拉取模式概述: </a:t>
            </a:r>
            <a:r>
              <a:rPr sz="1400"/>
              <a:t>Prometheus 使用基於拉取的數據抓取方式，有效避免了推送頻繁造成的負擔。</a:t>
            </a:r>
          </a:p>
          <a:p>
            <a:r>
              <a:rPr sz="1400" b="1"/>
              <a:t>配置範例解析: </a:t>
            </a:r>
            <a:r>
              <a:rPr sz="1400"/>
              <a:t>示範如何配置 Remote Write 和 Federation，強調簡單有效的設定過程。</a:t>
            </a:r>
          </a:p>
          <a:p>
            <a:r>
              <a:rPr sz="1400" b="1"/>
              <a:t>數據共享模式: </a:t>
            </a:r>
            <a:r>
              <a:rPr sz="1400"/>
              <a:t>基於拉取的數據共享模式增強了多來源監控數據的協同與整合能力。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