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1033" r:id="rId5"/>
    <p:sldId id="1060" r:id="rId6"/>
    <p:sldId id="1061" r:id="rId7"/>
    <p:sldId id="1062" r:id="rId8"/>
    <p:sldId id="1063" r:id="rId9"/>
    <p:sldId id="1064" r:id="rId10"/>
    <p:sldId id="1065" r:id="rId11"/>
    <p:sldId id="1067" r:id="rId12"/>
    <p:sldId id="1066" r:id="rId13"/>
    <p:sldId id="1070" r:id="rId14"/>
    <p:sldId id="1071" r:id="rId15"/>
    <p:sldId id="1068" r:id="rId16"/>
    <p:sldId id="1069" r:id="rId17"/>
    <p:sldId id="1072" r:id="rId18"/>
    <p:sldId id="1073" r:id="rId19"/>
    <p:sldId id="1074" r:id="rId20"/>
    <p:sldId id="1079" r:id="rId21"/>
    <p:sldId id="1080" r:id="rId22"/>
    <p:sldId id="1081" r:id="rId23"/>
    <p:sldId id="1075" r:id="rId24"/>
    <p:sldId id="1076" r:id="rId25"/>
    <p:sldId id="1077" r:id="rId26"/>
    <p:sldId id="1085" r:id="rId27"/>
    <p:sldId id="1084" r:id="rId28"/>
    <p:sldId id="1082" r:id="rId29"/>
    <p:sldId id="1078" r:id="rId30"/>
    <p:sldId id="1083" r:id="rId31"/>
    <p:sldId id="1036" r:id="rId32"/>
  </p:sldIdLst>
  <p:sldSz cx="14630400" cy="8229600"/>
  <p:notesSz cx="6865938" cy="9998075"/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5" userDrawn="1">
          <p15:clr>
            <a:srgbClr val="A4A3A4"/>
          </p15:clr>
        </p15:guide>
        <p15:guide id="2" pos="46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4689"/>
    <a:srgbClr val="0000FF"/>
    <a:srgbClr val="B8BAED"/>
    <a:srgbClr val="DEDEFE"/>
    <a:srgbClr val="0089CF"/>
    <a:srgbClr val="002060"/>
    <a:srgbClr val="5E729B"/>
    <a:srgbClr val="7C8CAD"/>
    <a:srgbClr val="000000"/>
    <a:srgbClr val="405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4977" autoAdjust="0"/>
  </p:normalViewPr>
  <p:slideViewPr>
    <p:cSldViewPr snapToGrid="0">
      <p:cViewPr varScale="1">
        <p:scale>
          <a:sx n="71" d="100"/>
          <a:sy n="71" d="100"/>
        </p:scale>
        <p:origin x="426" y="78"/>
      </p:cViewPr>
      <p:guideLst>
        <p:guide orient="horz" pos="2615"/>
        <p:guide pos="4631"/>
      </p:guideLst>
    </p:cSldViewPr>
  </p:slideViewPr>
  <p:outlineViewPr>
    <p:cViewPr>
      <p:scale>
        <a:sx n="33" d="100"/>
        <a:sy n="33" d="100"/>
      </p:scale>
      <p:origin x="0" y="-67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259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109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BB081675-6ACC-4835-95C6-447F80A69E94}" type="datetimeFigureOut">
              <a:rPr lang="ko-KR" altLang="en-US" smtClean="0"/>
              <a:t>2021-07-18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09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07B0B93A-AC2A-4B44-866C-313D3F56EB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976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8D765D44-691D-4237-BCEC-69BC2F85554D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013" y="749300"/>
            <a:ext cx="6665912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594" y="4749086"/>
            <a:ext cx="5492750" cy="4499134"/>
          </a:xfrm>
          <a:prstGeom prst="rect">
            <a:avLst/>
          </a:prstGeom>
        </p:spPr>
        <p:txBody>
          <a:bodyPr vert="horz" lIns="96359" tIns="48180" rIns="96359" bIns="4818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96436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9109" y="9496436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AC65261C-3A85-4AB8-ADC8-CB695DC4D8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340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5261C-3A85-4AB8-ADC8-CB695DC4D81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48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5261C-3A85-4AB8-ADC8-CB695DC4D81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77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5261C-3A85-4AB8-ADC8-CB695DC4D81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28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5261C-3A85-4AB8-ADC8-CB695DC4D81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16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5261C-3A85-4AB8-ADC8-CB695DC4D81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75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5261C-3A85-4AB8-ADC8-CB695DC4D81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344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Conda</a:t>
            </a:r>
            <a:r>
              <a:rPr lang="en-US" altLang="ko-KR" dirty="0"/>
              <a:t> env list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5261C-3A85-4AB8-ADC8-CB695DC4D81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940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공짜로 쓰는데 </a:t>
            </a:r>
            <a:r>
              <a:rPr lang="en-US" altLang="ko-KR" dirty="0"/>
              <a:t>Data</a:t>
            </a:r>
            <a:r>
              <a:rPr lang="ko-KR" altLang="en-US" dirty="0"/>
              <a:t>는 </a:t>
            </a:r>
            <a:r>
              <a:rPr lang="ko-KR" altLang="en-US" dirty="0" err="1"/>
              <a:t>쉐어링</a:t>
            </a:r>
            <a:r>
              <a:rPr lang="en-US" altLang="ko-KR" dirty="0"/>
              <a:t>? </a:t>
            </a:r>
            <a:r>
              <a:rPr lang="ko-KR" altLang="en-US" dirty="0"/>
              <a:t>환경 개선에 힘쓰자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5261C-3A85-4AB8-ADC8-CB695DC4D81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73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5261C-3A85-4AB8-ADC8-CB695DC4D81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61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5261C-3A85-4AB8-ADC8-CB695DC4D81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002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5261C-3A85-4AB8-ADC8-CB695DC4D81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80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5261C-3A85-4AB8-ADC8-CB695DC4D81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58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5261C-3A85-4AB8-ADC8-CB695DC4D81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41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5261C-3A85-4AB8-ADC8-CB695DC4D81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96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erat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KOPO-Dept.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AI Engineering Limited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509760" cy="27432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dirty="0"/>
              <a:t>Sample footer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2560320"/>
            <a:ext cx="14630400" cy="2350631"/>
          </a:xfrm>
          <a:prstGeom prst="rect">
            <a:avLst/>
          </a:prstGeom>
          <a:solidFill>
            <a:srgbClr val="0C4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4946250"/>
            <a:ext cx="146304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31110" y="2841674"/>
            <a:ext cx="8229600" cy="1828800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buNone/>
              <a:defRPr sz="3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enter section title</a:t>
            </a:r>
          </a:p>
        </p:txBody>
      </p:sp>
      <p:sp>
        <p:nvSpPr>
          <p:cNvPr id="25" name="Text Placeholder 24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564856" y="5036234"/>
            <a:ext cx="5500687" cy="393895"/>
          </a:xfrm>
        </p:spPr>
        <p:txBody>
          <a:bodyPr lIns="91440" tIns="0" rIns="91440" bIns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C18A37-EE8C-411D-8833-A22B2ECBC1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901" y="7661082"/>
            <a:ext cx="1162474" cy="4313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904849" y="4183289"/>
            <a:ext cx="4260659" cy="1079436"/>
          </a:xfrm>
        </p:spPr>
        <p:txBody>
          <a:bodyPr lIns="0" tIns="0" rIns="0" bIns="0">
            <a:normAutofit/>
          </a:bodyPr>
          <a:lstStyle>
            <a:lvl1pPr algn="l">
              <a:buNone/>
              <a:defRPr sz="1200"/>
            </a:lvl1pPr>
            <a:lvl2pPr algn="l">
              <a:buNone/>
              <a:defRPr sz="1200"/>
            </a:lvl2pPr>
            <a:lvl3pPr algn="l">
              <a:buNone/>
              <a:defRPr sz="1200"/>
            </a:lvl3pPr>
            <a:lvl4pPr algn="l">
              <a:buNone/>
              <a:defRPr sz="1200"/>
            </a:lvl4pPr>
            <a:lvl5pPr algn="l">
              <a:buNone/>
              <a:defRPr sz="1200"/>
            </a:lvl5pPr>
          </a:lstStyle>
          <a:p>
            <a:pPr lvl="0"/>
            <a:r>
              <a:rPr lang="en-US" dirty="0"/>
              <a:t>Contact 1</a:t>
            </a:r>
          </a:p>
          <a:p>
            <a:pPr lvl="0"/>
            <a:r>
              <a:rPr lang="en-US" dirty="0"/>
              <a:t>Contact 2</a:t>
            </a:r>
          </a:p>
          <a:p>
            <a:pPr lvl="0"/>
            <a:r>
              <a:rPr lang="en-US" dirty="0"/>
              <a:t>E-mail id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8904849" y="6194969"/>
            <a:ext cx="4260659" cy="1116012"/>
          </a:xfrm>
        </p:spPr>
        <p:txBody>
          <a:bodyPr lIns="0" tIns="0" rIns="0" bIns="0">
            <a:normAutofit/>
          </a:bodyPr>
          <a:lstStyle>
            <a:lvl1pPr algn="l">
              <a:buNone/>
              <a:defRPr sz="1200"/>
            </a:lvl1pPr>
            <a:lvl2pPr algn="l">
              <a:buNone/>
              <a:defRPr sz="1200"/>
            </a:lvl2pPr>
            <a:lvl3pPr algn="l">
              <a:buNone/>
              <a:defRPr sz="1200"/>
            </a:lvl3pPr>
            <a:lvl4pPr algn="l">
              <a:buNone/>
              <a:defRPr sz="1200"/>
            </a:lvl4pPr>
            <a:lvl5pPr algn="l">
              <a:buNone/>
              <a:defRPr sz="1200"/>
            </a:lvl5pPr>
          </a:lstStyle>
          <a:p>
            <a:pPr lvl="0"/>
            <a:r>
              <a:rPr lang="en-US" dirty="0"/>
              <a:t>Contact 1</a:t>
            </a:r>
          </a:p>
          <a:p>
            <a:pPr lvl="0"/>
            <a:r>
              <a:rPr lang="en-US" dirty="0"/>
              <a:t>Contact 2</a:t>
            </a:r>
          </a:p>
          <a:p>
            <a:pPr lvl="0"/>
            <a:r>
              <a:rPr lang="en-US" dirty="0"/>
              <a:t>E-mail id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8904849" y="4055716"/>
            <a:ext cx="4270248" cy="1588"/>
          </a:xfrm>
          <a:prstGeom prst="line">
            <a:avLst/>
          </a:prstGeom>
          <a:ln w="15875">
            <a:solidFill>
              <a:srgbClr val="0C4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8904849" y="6067396"/>
            <a:ext cx="4270248" cy="1588"/>
          </a:xfrm>
          <a:prstGeom prst="line">
            <a:avLst/>
          </a:prstGeom>
          <a:ln w="15875">
            <a:solidFill>
              <a:srgbClr val="0C4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8891198" y="3502691"/>
            <a:ext cx="4951412" cy="42220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2000" baseline="0"/>
            </a:lvl1pPr>
          </a:lstStyle>
          <a:p>
            <a:pPr lvl="0"/>
            <a:r>
              <a:rPr lang="en-US" dirty="0"/>
              <a:t>Name of the presenter 1</a:t>
            </a:r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8891198" y="5556569"/>
            <a:ext cx="4951412" cy="42220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2000" baseline="0"/>
            </a:lvl1pPr>
          </a:lstStyle>
          <a:p>
            <a:pPr lvl="0"/>
            <a:r>
              <a:rPr lang="en-US" dirty="0"/>
              <a:t>Name of the presenter 2</a:t>
            </a:r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FBE1D956-9E4E-4668-9E67-46B51D984A23}"/>
              </a:ext>
            </a:extLst>
          </p:cNvPr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rgbClr val="0C4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C15F48BB-34CF-4AB2-ACE7-E19AE525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AAA71ED-8F0A-4F74-A503-A1718E888FF0}" type="datetime1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9CA7EDD8-5DA7-4993-A748-D4A35D03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CAA40043-42FC-4AE7-908D-65398288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8" name="Straight Connector 6">
            <a:extLst>
              <a:ext uri="{FF2B5EF4-FFF2-40B4-BE49-F238E27FC236}">
                <a16:creationId xmlns:a16="http://schemas.microsoft.com/office/drawing/2014/main" id="{B0186E7C-0C68-4E92-87D9-C77233969ACA}"/>
              </a:ext>
            </a:extLst>
          </p:cNvPr>
          <p:cNvCxnSpPr/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7">
            <a:extLst>
              <a:ext uri="{FF2B5EF4-FFF2-40B4-BE49-F238E27FC236}">
                <a16:creationId xmlns:a16="http://schemas.microsoft.com/office/drawing/2014/main" id="{15E3E2E0-F804-4E8B-B04B-D1CD3B2E104A}"/>
              </a:ext>
            </a:extLst>
          </p:cNvPr>
          <p:cNvCxnSpPr/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2">
            <a:extLst>
              <a:ext uri="{FF2B5EF4-FFF2-40B4-BE49-F238E27FC236}">
                <a16:creationId xmlns:a16="http://schemas.microsoft.com/office/drawing/2014/main" id="{92F28B30-F4A7-428F-9A09-2D4D930BD56F}"/>
              </a:ext>
            </a:extLst>
          </p:cNvPr>
          <p:cNvCxnSpPr/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E18DD8C0-DB2A-406C-AB8C-0BBEB3247834}"/>
              </a:ext>
            </a:extLst>
          </p:cNvPr>
          <p:cNvSpPr txBox="1">
            <a:spLocks/>
          </p:cNvSpPr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ERAE AMS Limited</a:t>
            </a:r>
          </a:p>
        </p:txBody>
      </p:sp>
      <p:sp>
        <p:nvSpPr>
          <p:cNvPr id="42" name="Rectangle 14">
            <a:extLst>
              <a:ext uri="{FF2B5EF4-FFF2-40B4-BE49-F238E27FC236}">
                <a16:creationId xmlns:a16="http://schemas.microsoft.com/office/drawing/2014/main" id="{00FB3ADC-30A0-44D2-9992-0374D2FC53D4}"/>
              </a:ext>
            </a:extLst>
          </p:cNvPr>
          <p:cNvSpPr/>
          <p:nvPr userDrawn="1"/>
        </p:nvSpPr>
        <p:spPr>
          <a:xfrm>
            <a:off x="0" y="7607030"/>
            <a:ext cx="14630400" cy="73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92307973-3131-4047-B821-73EF0AAC9D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452" y="7775554"/>
            <a:ext cx="1122876" cy="3742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4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20701" y="1205866"/>
            <a:ext cx="13581379" cy="0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8C2B5D0-A900-4A0B-8FD5-CD5BBC0A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90" y="670266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23714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994023" y="3636673"/>
            <a:ext cx="8862709" cy="649597"/>
          </a:xfrm>
          <a:prstGeom prst="rect">
            <a:avLst/>
          </a:prstGeom>
        </p:spPr>
        <p:txBody>
          <a:bodyPr/>
          <a:lstStyle>
            <a:lvl1pPr algn="l">
              <a:defRPr sz="3102">
                <a:latin typeface="휴먼모음T" pitchFamily="18" charset="-127"/>
                <a:ea typeface="휴먼모음T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41"/>
          <p:cNvSpPr>
            <a:spLocks noChangeArrowheads="1"/>
          </p:cNvSpPr>
          <p:nvPr userDrawn="1"/>
        </p:nvSpPr>
        <p:spPr bwMode="gray">
          <a:xfrm>
            <a:off x="4841632" y="3583306"/>
            <a:ext cx="159434" cy="691514"/>
          </a:xfrm>
          <a:prstGeom prst="rect">
            <a:avLst/>
          </a:prstGeom>
          <a:gradFill rotWithShape="1">
            <a:gsLst>
              <a:gs pos="0">
                <a:srgbClr val="151C5A"/>
              </a:gs>
              <a:gs pos="50000">
                <a:srgbClr val="065590"/>
              </a:gs>
              <a:gs pos="100000">
                <a:srgbClr val="0192B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ko-KR" altLang="en-US" sz="1994" b="1" dirty="0"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90583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1520" y="-29"/>
            <a:ext cx="13167360" cy="527686"/>
          </a:xfrm>
        </p:spPr>
        <p:txBody>
          <a:bodyPr/>
          <a:lstStyle>
            <a:lvl1pPr>
              <a:defRPr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-22970" y="534170"/>
            <a:ext cx="14630400" cy="432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5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45444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333013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5760" y="332844"/>
            <a:ext cx="13258800" cy="73152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3300">
                <a:solidFill>
                  <a:schemeClr val="tx2"/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the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1209823"/>
            <a:ext cx="13637261" cy="626273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857"/>
              </a:spcBef>
              <a:buNone/>
              <a:defRPr sz="2400"/>
            </a:lvl1pPr>
            <a:lvl2pPr marL="0" indent="0">
              <a:spcBef>
                <a:spcPts val="857"/>
              </a:spcBef>
              <a:buNone/>
              <a:defRPr sz="2600"/>
            </a:lvl2pPr>
            <a:lvl3pPr marL="0" indent="0">
              <a:spcBef>
                <a:spcPts val="857"/>
              </a:spcBef>
              <a:buNone/>
              <a:defRPr sz="2600"/>
            </a:lvl3pPr>
            <a:lvl4pPr marL="0" indent="0">
              <a:spcBef>
                <a:spcPts val="857"/>
              </a:spcBef>
              <a:buNone/>
              <a:defRPr sz="2600"/>
            </a:lvl4pPr>
            <a:lvl5pPr marL="0" indent="0">
              <a:spcBef>
                <a:spcPts val="857"/>
              </a:spcBef>
              <a:buNone/>
              <a:defRPr sz="2600"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023" y="1206467"/>
            <a:ext cx="11128040" cy="914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CC01ADE1-F8C6-478D-98AC-7848972A00EE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4"/>
          <p:cNvSpPr txBox="1">
            <a:spLocks/>
          </p:cNvSpPr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KPIT Technologies Limited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0" y="7607030"/>
            <a:ext cx="14630400" cy="73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pic>
        <p:nvPicPr>
          <p:cNvPr id="30" name="Picture 29" descr="KPIT logo-(RGB)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8" cy="5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8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5760" y="332844"/>
            <a:ext cx="13258800" cy="73152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rgbClr val="002060"/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the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1209823"/>
            <a:ext cx="13637261" cy="626273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857"/>
              </a:spcBef>
              <a:buNone/>
              <a:defRPr sz="2400">
                <a:solidFill>
                  <a:srgbClr val="002060"/>
                </a:solidFill>
              </a:defRPr>
            </a:lvl1pPr>
            <a:lvl2pPr marL="0" indent="0">
              <a:spcBef>
                <a:spcPts val="857"/>
              </a:spcBef>
              <a:buNone/>
              <a:defRPr sz="2600"/>
            </a:lvl2pPr>
            <a:lvl3pPr marL="0" indent="0">
              <a:spcBef>
                <a:spcPts val="857"/>
              </a:spcBef>
              <a:buNone/>
              <a:defRPr sz="2600"/>
            </a:lvl3pPr>
            <a:lvl4pPr marL="0" indent="0">
              <a:spcBef>
                <a:spcPts val="857"/>
              </a:spcBef>
              <a:buNone/>
              <a:defRPr sz="2600"/>
            </a:lvl4pPr>
            <a:lvl5pPr marL="0" indent="0">
              <a:spcBef>
                <a:spcPts val="857"/>
              </a:spcBef>
              <a:buNone/>
              <a:defRPr sz="2600"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rgbClr val="0C4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023" y="1206467"/>
            <a:ext cx="11128040" cy="914400"/>
          </a:xfrm>
        </p:spPr>
        <p:txBody>
          <a:bodyPr>
            <a:noAutofit/>
          </a:bodyPr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2000">
                <a:solidFill>
                  <a:srgbClr val="002060"/>
                </a:solidFill>
              </a:defRPr>
            </a:lvl3pPr>
            <a:lvl4pPr>
              <a:defRPr sz="2000">
                <a:solidFill>
                  <a:srgbClr val="002060"/>
                </a:solidFill>
              </a:defRPr>
            </a:lvl4pPr>
            <a:lvl5pPr>
              <a:defRPr sz="2000"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650098C2-A577-447E-B47E-D21138C16B88}"/>
              </a:ext>
            </a:extLst>
          </p:cNvPr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rgbClr val="0C4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3E0A33BA-01C8-42ED-BB72-5CD9ACEC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AAA71ED-8F0A-4F74-A503-A1718E888FF0}" type="datetime1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798C0A46-6072-4C5B-9071-56F8F43D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167E07C4-C571-4341-81D5-0097F2B51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0" name="Straight Connector 6">
            <a:extLst>
              <a:ext uri="{FF2B5EF4-FFF2-40B4-BE49-F238E27FC236}">
                <a16:creationId xmlns:a16="http://schemas.microsoft.com/office/drawing/2014/main" id="{211E480D-2BFD-4EA8-9589-BC06B97BC0F2}"/>
              </a:ext>
            </a:extLst>
          </p:cNvPr>
          <p:cNvCxnSpPr/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7">
            <a:extLst>
              <a:ext uri="{FF2B5EF4-FFF2-40B4-BE49-F238E27FC236}">
                <a16:creationId xmlns:a16="http://schemas.microsoft.com/office/drawing/2014/main" id="{36E79B18-F2E8-475D-A5F8-D65926C0005B}"/>
              </a:ext>
            </a:extLst>
          </p:cNvPr>
          <p:cNvCxnSpPr/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2">
            <a:extLst>
              <a:ext uri="{FF2B5EF4-FFF2-40B4-BE49-F238E27FC236}">
                <a16:creationId xmlns:a16="http://schemas.microsoft.com/office/drawing/2014/main" id="{DDAEE4C0-BA2F-4C04-9CFA-50D2EC07BD04}"/>
              </a:ext>
            </a:extLst>
          </p:cNvPr>
          <p:cNvCxnSpPr/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2E14214C-B602-4CBE-9F26-EA9EC5DF1A12}"/>
              </a:ext>
            </a:extLst>
          </p:cNvPr>
          <p:cNvSpPr txBox="1">
            <a:spLocks/>
          </p:cNvSpPr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KOPO-Dept.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AI Engineering Limited</a:t>
            </a:r>
          </a:p>
        </p:txBody>
      </p:sp>
      <p:sp>
        <p:nvSpPr>
          <p:cNvPr id="44" name="Rectangle 14">
            <a:extLst>
              <a:ext uri="{FF2B5EF4-FFF2-40B4-BE49-F238E27FC236}">
                <a16:creationId xmlns:a16="http://schemas.microsoft.com/office/drawing/2014/main" id="{F53094A5-7012-4FB0-ABCA-0A3381E7175B}"/>
              </a:ext>
            </a:extLst>
          </p:cNvPr>
          <p:cNvSpPr/>
          <p:nvPr userDrawn="1"/>
        </p:nvSpPr>
        <p:spPr>
          <a:xfrm>
            <a:off x="0" y="7607030"/>
            <a:ext cx="14630400" cy="73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1A81128-17DF-4EF2-B0F3-B9EB2B391A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8809" y="7739601"/>
            <a:ext cx="1162474" cy="4313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rgbClr val="0C4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29566"/>
            <a:ext cx="13258800" cy="731520"/>
          </a:xfrm>
        </p:spPr>
        <p:txBody>
          <a:bodyPr lIns="0" tIns="0" rIns="0" bIns="0" anchor="t" anchorCtr="0">
            <a:noAutofit/>
          </a:bodyPr>
          <a:lstStyle>
            <a:lvl1pPr algn="l">
              <a:defRPr sz="32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AAA71ED-8F0A-4F74-A503-A1718E888FF0}" type="datetime1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KOPO-Dept.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AI Engineering Limited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rgbClr val="0C4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7607030"/>
            <a:ext cx="14630400" cy="73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971037A-A257-40FF-947E-335AC5BE1A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8809" y="7739601"/>
            <a:ext cx="1162474" cy="4313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KPIT logo-(RGB)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55494" y="0"/>
            <a:ext cx="2874906" cy="98755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4630400" cy="7680960"/>
          </a:xfrm>
          <a:prstGeom prst="rect">
            <a:avLst/>
          </a:prstGeom>
          <a:solidFill>
            <a:srgbClr val="0C4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CF9757B9-03FB-4825-BF70-9CE83466C443}"/>
              </a:ext>
            </a:extLst>
          </p:cNvPr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rgbClr val="0C4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6">
            <a:extLst>
              <a:ext uri="{FF2B5EF4-FFF2-40B4-BE49-F238E27FC236}">
                <a16:creationId xmlns:a16="http://schemas.microsoft.com/office/drawing/2014/main" id="{F0EDE63D-7A5C-4706-8360-0662798C751D}"/>
              </a:ext>
            </a:extLst>
          </p:cNvPr>
          <p:cNvCxnSpPr/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7">
            <a:extLst>
              <a:ext uri="{FF2B5EF4-FFF2-40B4-BE49-F238E27FC236}">
                <a16:creationId xmlns:a16="http://schemas.microsoft.com/office/drawing/2014/main" id="{9FF46DF5-A859-401C-A14B-A129F2E9DD2B}"/>
              </a:ext>
            </a:extLst>
          </p:cNvPr>
          <p:cNvCxnSpPr/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2">
            <a:extLst>
              <a:ext uri="{FF2B5EF4-FFF2-40B4-BE49-F238E27FC236}">
                <a16:creationId xmlns:a16="http://schemas.microsoft.com/office/drawing/2014/main" id="{6E46E7E4-C44D-499E-8B4C-29595203FBAE}"/>
              </a:ext>
            </a:extLst>
          </p:cNvPr>
          <p:cNvCxnSpPr/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509E368B-08DF-458D-AB5E-1223B2E31C73}"/>
              </a:ext>
            </a:extLst>
          </p:cNvPr>
          <p:cNvSpPr txBox="1">
            <a:spLocks/>
          </p:cNvSpPr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KOPO-Dept.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AI Engineering Limited</a:t>
            </a:r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F7B8F3C7-4254-443F-B5E2-B271A4350FC5}"/>
              </a:ext>
            </a:extLst>
          </p:cNvPr>
          <p:cNvSpPr/>
          <p:nvPr userDrawn="1"/>
        </p:nvSpPr>
        <p:spPr>
          <a:xfrm>
            <a:off x="0" y="7607030"/>
            <a:ext cx="14630400" cy="73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13961C9-9E90-4436-BE8B-06F6FB949C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8809" y="7739601"/>
            <a:ext cx="1162474" cy="431358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131110" y="3807561"/>
            <a:ext cx="8251341" cy="5705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42714" y="5607101"/>
            <a:ext cx="3628134" cy="71977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www.kopo.ac.kr</a:t>
            </a:r>
          </a:p>
          <a:p>
            <a:pPr lvl="0"/>
            <a:r>
              <a:rPr lang="en-US" dirty="0"/>
              <a:t>jsshin7@kopo.ac.kr</a:t>
            </a:r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6F787860-2CE2-4A7C-87A4-D33091E6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AAA71ED-8F0A-4F74-A503-A1718E888FF0}" type="datetime1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E49AE6BE-2E26-4987-B527-54259ACB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89483686-FA25-4FC6-AC42-A5AE00C9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5760" y="332844"/>
            <a:ext cx="13258800" cy="73152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rgbClr val="002060"/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the title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rgbClr val="0C4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5" y="851979"/>
            <a:ext cx="13266738" cy="6604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002060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5"/>
          </p:nvPr>
        </p:nvSpPr>
        <p:spPr>
          <a:xfrm>
            <a:off x="333346" y="1857340"/>
            <a:ext cx="13382281" cy="562014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2000">
                <a:solidFill>
                  <a:srgbClr val="002060"/>
                </a:solidFill>
              </a:defRPr>
            </a:lvl3pPr>
            <a:lvl4pPr>
              <a:defRPr sz="2000">
                <a:solidFill>
                  <a:srgbClr val="002060"/>
                </a:solidFill>
              </a:defRPr>
            </a:lvl4pPr>
            <a:lvl5pPr>
              <a:defRPr sz="2000">
                <a:solidFill>
                  <a:srgbClr val="002060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007127C9-9365-4DAA-8AE2-68DC5B3A0C48}"/>
              </a:ext>
            </a:extLst>
          </p:cNvPr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rgbClr val="0C4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38" name="Date Placeholder 3">
            <a:extLst>
              <a:ext uri="{FF2B5EF4-FFF2-40B4-BE49-F238E27FC236}">
                <a16:creationId xmlns:a16="http://schemas.microsoft.com/office/drawing/2014/main" id="{61014734-5093-459F-8B2F-12776550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AAA71ED-8F0A-4F74-A503-A1718E888FF0}" type="datetime1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39" name="Footer Placeholder 4">
            <a:extLst>
              <a:ext uri="{FF2B5EF4-FFF2-40B4-BE49-F238E27FC236}">
                <a16:creationId xmlns:a16="http://schemas.microsoft.com/office/drawing/2014/main" id="{95A161D0-97FD-4A94-B2CA-A2000478A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</a:t>
            </a:r>
          </a:p>
        </p:txBody>
      </p:sp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A479CE01-ADFF-4B2C-B011-AF269500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1" name="Straight Connector 6">
            <a:extLst>
              <a:ext uri="{FF2B5EF4-FFF2-40B4-BE49-F238E27FC236}">
                <a16:creationId xmlns:a16="http://schemas.microsoft.com/office/drawing/2014/main" id="{C527869B-A14D-48C2-AF18-085F8ECFBE36}"/>
              </a:ext>
            </a:extLst>
          </p:cNvPr>
          <p:cNvCxnSpPr/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7">
            <a:extLst>
              <a:ext uri="{FF2B5EF4-FFF2-40B4-BE49-F238E27FC236}">
                <a16:creationId xmlns:a16="http://schemas.microsoft.com/office/drawing/2014/main" id="{E2FA9D12-B00E-457E-9656-7D39A950DFFE}"/>
              </a:ext>
            </a:extLst>
          </p:cNvPr>
          <p:cNvCxnSpPr/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2">
            <a:extLst>
              <a:ext uri="{FF2B5EF4-FFF2-40B4-BE49-F238E27FC236}">
                <a16:creationId xmlns:a16="http://schemas.microsoft.com/office/drawing/2014/main" id="{F7A4DB40-54CB-4BF2-BA61-0131623178EB}"/>
              </a:ext>
            </a:extLst>
          </p:cNvPr>
          <p:cNvCxnSpPr/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oter Placeholder 4">
            <a:extLst>
              <a:ext uri="{FF2B5EF4-FFF2-40B4-BE49-F238E27FC236}">
                <a16:creationId xmlns:a16="http://schemas.microsoft.com/office/drawing/2014/main" id="{D3A9FEF7-0702-432B-939B-B96E30D9E1C4}"/>
              </a:ext>
            </a:extLst>
          </p:cNvPr>
          <p:cNvSpPr txBox="1">
            <a:spLocks/>
          </p:cNvSpPr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ERAE AMS Limited</a:t>
            </a:r>
          </a:p>
        </p:txBody>
      </p:sp>
      <p:sp>
        <p:nvSpPr>
          <p:cNvPr id="45" name="Rectangle 14">
            <a:extLst>
              <a:ext uri="{FF2B5EF4-FFF2-40B4-BE49-F238E27FC236}">
                <a16:creationId xmlns:a16="http://schemas.microsoft.com/office/drawing/2014/main" id="{C7C01816-22CB-4FAB-ADE6-4CDAC33D51FC}"/>
              </a:ext>
            </a:extLst>
          </p:cNvPr>
          <p:cNvSpPr/>
          <p:nvPr userDrawn="1"/>
        </p:nvSpPr>
        <p:spPr>
          <a:xfrm>
            <a:off x="0" y="7607030"/>
            <a:ext cx="14630400" cy="73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46631E04-C376-4C8A-BEAF-161A194657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452" y="7775554"/>
            <a:ext cx="1122876" cy="3742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5760" y="332844"/>
            <a:ext cx="13258800" cy="73152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rgbClr val="002060"/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the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1209822"/>
            <a:ext cx="6803136" cy="626273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857"/>
              </a:spcBef>
              <a:buFont typeface="Arial"/>
              <a:buChar char="•"/>
              <a:defRPr sz="2000">
                <a:solidFill>
                  <a:srgbClr val="002060"/>
                </a:solidFill>
              </a:defRPr>
            </a:lvl1pPr>
            <a:lvl2pPr marL="0" indent="0">
              <a:spcBef>
                <a:spcPts val="857"/>
              </a:spcBef>
              <a:buNone/>
              <a:defRPr sz="2600"/>
            </a:lvl2pPr>
            <a:lvl3pPr marL="0" indent="0">
              <a:spcBef>
                <a:spcPts val="857"/>
              </a:spcBef>
              <a:buNone/>
              <a:defRPr sz="2600"/>
            </a:lvl3pPr>
            <a:lvl4pPr marL="0" indent="0">
              <a:spcBef>
                <a:spcPts val="857"/>
              </a:spcBef>
              <a:buNone/>
              <a:defRPr sz="2600"/>
            </a:lvl4pPr>
            <a:lvl5pPr marL="0" indent="0">
              <a:spcBef>
                <a:spcPts val="857"/>
              </a:spcBef>
              <a:buNone/>
              <a:defRPr sz="2600"/>
            </a:lvl5pPr>
          </a:lstStyle>
          <a:p>
            <a:pPr lvl="0"/>
            <a:r>
              <a:rPr lang="en-US" dirty="0"/>
              <a:t>Click to edit the body text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 hasCustomPrompt="1"/>
          </p:nvPr>
        </p:nvSpPr>
        <p:spPr>
          <a:xfrm>
            <a:off x="7498080" y="1223889"/>
            <a:ext cx="6591302" cy="6270382"/>
          </a:xfrm>
        </p:spPr>
        <p:txBody>
          <a:bodyPr lIns="0" tIns="0" rIns="0" bIns="0">
            <a:normAutofit/>
          </a:bodyPr>
          <a:lstStyle>
            <a:lvl1pPr>
              <a:buFontTx/>
              <a:buNone/>
              <a:defRPr sz="2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place a chart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rgbClr val="0C4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25CA1CD1-EBED-4824-8AC5-7EF28C857972}"/>
              </a:ext>
            </a:extLst>
          </p:cNvPr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rgbClr val="0C4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DF988D37-968E-407C-8D9A-80F2E77C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AAA71ED-8F0A-4F74-A503-A1718E888FF0}" type="datetime1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1E617873-1DC8-48FC-8100-28CFC705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8135E9F0-93ED-4FFB-8E50-B805FAE3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0" name="Straight Connector 6">
            <a:extLst>
              <a:ext uri="{FF2B5EF4-FFF2-40B4-BE49-F238E27FC236}">
                <a16:creationId xmlns:a16="http://schemas.microsoft.com/office/drawing/2014/main" id="{BD0648D3-49B8-47D1-BD3A-F626380D1614}"/>
              </a:ext>
            </a:extLst>
          </p:cNvPr>
          <p:cNvCxnSpPr/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7">
            <a:extLst>
              <a:ext uri="{FF2B5EF4-FFF2-40B4-BE49-F238E27FC236}">
                <a16:creationId xmlns:a16="http://schemas.microsoft.com/office/drawing/2014/main" id="{9B26435B-0BBF-49C1-8EB6-473640F7C68E}"/>
              </a:ext>
            </a:extLst>
          </p:cNvPr>
          <p:cNvCxnSpPr/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2">
            <a:extLst>
              <a:ext uri="{FF2B5EF4-FFF2-40B4-BE49-F238E27FC236}">
                <a16:creationId xmlns:a16="http://schemas.microsoft.com/office/drawing/2014/main" id="{6A0334F8-DEB9-483F-BA0C-F3245AB55E5E}"/>
              </a:ext>
            </a:extLst>
          </p:cNvPr>
          <p:cNvCxnSpPr/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E7953ED8-E845-4D46-9226-5E387CB73639}"/>
              </a:ext>
            </a:extLst>
          </p:cNvPr>
          <p:cNvSpPr txBox="1">
            <a:spLocks/>
          </p:cNvSpPr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ERAE AMS Limited</a:t>
            </a:r>
          </a:p>
        </p:txBody>
      </p:sp>
      <p:sp>
        <p:nvSpPr>
          <p:cNvPr id="44" name="Rectangle 14">
            <a:extLst>
              <a:ext uri="{FF2B5EF4-FFF2-40B4-BE49-F238E27FC236}">
                <a16:creationId xmlns:a16="http://schemas.microsoft.com/office/drawing/2014/main" id="{65D57DF4-4C04-4E20-AD31-D8C5B78F7D25}"/>
              </a:ext>
            </a:extLst>
          </p:cNvPr>
          <p:cNvSpPr/>
          <p:nvPr userDrawn="1"/>
        </p:nvSpPr>
        <p:spPr>
          <a:xfrm>
            <a:off x="0" y="7607030"/>
            <a:ext cx="14630400" cy="73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1E801C68-86A4-4D5E-9A3B-812294DDFA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452" y="7775554"/>
            <a:ext cx="1122876" cy="3742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r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48640" y="1108710"/>
            <a:ext cx="13431520" cy="6286500"/>
          </a:xfrm>
        </p:spPr>
        <p:txBody>
          <a:bodyPr>
            <a:normAutofit/>
          </a:bodyPr>
          <a:lstStyle>
            <a:lvl1pPr>
              <a:buNone/>
              <a:defRPr sz="2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place map / picture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rgbClr val="0C4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4796A38B-424F-4CEA-996D-C264A3256078}"/>
              </a:ext>
            </a:extLst>
          </p:cNvPr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rgbClr val="0C4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1EF4CA94-B427-4A30-B776-6EBB6425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AAA71ED-8F0A-4F74-A503-A1718E888FF0}" type="datetime1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863F49B1-6A69-418F-B133-ACCC105F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28B38EC0-6AC7-4493-B6A8-CCF86EA7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8" name="Straight Connector 6">
            <a:extLst>
              <a:ext uri="{FF2B5EF4-FFF2-40B4-BE49-F238E27FC236}">
                <a16:creationId xmlns:a16="http://schemas.microsoft.com/office/drawing/2014/main" id="{8A234B9B-5326-426A-95CD-E426A898F9D3}"/>
              </a:ext>
            </a:extLst>
          </p:cNvPr>
          <p:cNvCxnSpPr/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7">
            <a:extLst>
              <a:ext uri="{FF2B5EF4-FFF2-40B4-BE49-F238E27FC236}">
                <a16:creationId xmlns:a16="http://schemas.microsoft.com/office/drawing/2014/main" id="{CDF11184-9BD5-4394-8DBA-9C0DD1C558A7}"/>
              </a:ext>
            </a:extLst>
          </p:cNvPr>
          <p:cNvCxnSpPr/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2">
            <a:extLst>
              <a:ext uri="{FF2B5EF4-FFF2-40B4-BE49-F238E27FC236}">
                <a16:creationId xmlns:a16="http://schemas.microsoft.com/office/drawing/2014/main" id="{28192CD4-0376-4C8D-AE34-A2B9643CA8B4}"/>
              </a:ext>
            </a:extLst>
          </p:cNvPr>
          <p:cNvCxnSpPr/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45D41F6B-077C-43E6-BCEE-914B87D4D419}"/>
              </a:ext>
            </a:extLst>
          </p:cNvPr>
          <p:cNvSpPr txBox="1">
            <a:spLocks/>
          </p:cNvSpPr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ERAE AMS Limited</a:t>
            </a:r>
          </a:p>
        </p:txBody>
      </p:sp>
      <p:sp>
        <p:nvSpPr>
          <p:cNvPr id="42" name="Rectangle 14">
            <a:extLst>
              <a:ext uri="{FF2B5EF4-FFF2-40B4-BE49-F238E27FC236}">
                <a16:creationId xmlns:a16="http://schemas.microsoft.com/office/drawing/2014/main" id="{D8907962-BDD8-4A63-9094-C40313200246}"/>
              </a:ext>
            </a:extLst>
          </p:cNvPr>
          <p:cNvSpPr/>
          <p:nvPr userDrawn="1"/>
        </p:nvSpPr>
        <p:spPr>
          <a:xfrm>
            <a:off x="0" y="7607030"/>
            <a:ext cx="14630400" cy="73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62C807D0-CABA-4295-8F00-84277BAC49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452" y="7775554"/>
            <a:ext cx="1122876" cy="3742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rgbClr val="0C4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86BB63AD-0810-4DF0-8841-6E0CDE46BB54}"/>
              </a:ext>
            </a:extLst>
          </p:cNvPr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rgbClr val="0C4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081A8CD-8229-4D1D-943E-20201DCD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AAA71ED-8F0A-4F74-A503-A1718E888FF0}" type="datetime1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A9B7DFC-7DB0-4820-98AC-74DD05AB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0B81F4B-0510-4487-9C6E-AAFE6C81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8" name="Straight Connector 6">
            <a:extLst>
              <a:ext uri="{FF2B5EF4-FFF2-40B4-BE49-F238E27FC236}">
                <a16:creationId xmlns:a16="http://schemas.microsoft.com/office/drawing/2014/main" id="{BCE94526-8FB3-4725-8CB3-64AD90EEE627}"/>
              </a:ext>
            </a:extLst>
          </p:cNvPr>
          <p:cNvCxnSpPr/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7">
            <a:extLst>
              <a:ext uri="{FF2B5EF4-FFF2-40B4-BE49-F238E27FC236}">
                <a16:creationId xmlns:a16="http://schemas.microsoft.com/office/drawing/2014/main" id="{D94F2605-57F5-4746-BCCA-5FF2602AA9EA}"/>
              </a:ext>
            </a:extLst>
          </p:cNvPr>
          <p:cNvCxnSpPr/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8EDB5FEE-743A-4D4F-B060-DEA6DE8A035E}"/>
              </a:ext>
            </a:extLst>
          </p:cNvPr>
          <p:cNvCxnSpPr/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94A47AEC-0A28-47FA-AB34-6669B0ACEF37}"/>
              </a:ext>
            </a:extLst>
          </p:cNvPr>
          <p:cNvSpPr txBox="1">
            <a:spLocks/>
          </p:cNvSpPr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ERAE AMS Limited</a:t>
            </a:r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921535F3-1638-4F63-86EA-8E80F34B0D5F}"/>
              </a:ext>
            </a:extLst>
          </p:cNvPr>
          <p:cNvSpPr/>
          <p:nvPr userDrawn="1"/>
        </p:nvSpPr>
        <p:spPr>
          <a:xfrm>
            <a:off x="0" y="7607030"/>
            <a:ext cx="14630400" cy="73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0EE53FE-66AD-4D22-A7FC-BCEC0E7B32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452" y="7775554"/>
            <a:ext cx="1122876" cy="3742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2560320"/>
            <a:ext cx="14630400" cy="2350631"/>
          </a:xfrm>
          <a:prstGeom prst="rect">
            <a:avLst/>
          </a:prstGeom>
          <a:solidFill>
            <a:srgbClr val="0C4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595452" y="2691273"/>
            <a:ext cx="2552127" cy="1725981"/>
            <a:chOff x="2627156" y="2000250"/>
            <a:chExt cx="2009647" cy="1359106"/>
          </a:xfrm>
        </p:grpSpPr>
        <p:sp>
          <p:nvSpPr>
            <p:cNvPr id="17" name="Oval Callout 16"/>
            <p:cNvSpPr/>
            <p:nvPr userDrawn="1"/>
          </p:nvSpPr>
          <p:spPr>
            <a:xfrm>
              <a:off x="3481378" y="2000250"/>
              <a:ext cx="1155425" cy="693255"/>
            </a:xfrm>
            <a:prstGeom prst="wedgeEllipseCallout">
              <a:avLst>
                <a:gd name="adj1" fmla="val -41827"/>
                <a:gd name="adj2" fmla="val 7337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Callout 17"/>
            <p:cNvSpPr/>
            <p:nvPr userDrawn="1"/>
          </p:nvSpPr>
          <p:spPr>
            <a:xfrm flipH="1">
              <a:off x="2627156" y="2274294"/>
              <a:ext cx="1589943" cy="1085062"/>
            </a:xfrm>
            <a:prstGeom prst="wedgeEllipseCallout">
              <a:avLst>
                <a:gd name="adj1" fmla="val -41827"/>
                <a:gd name="adj2" fmla="val 7337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ectangle 15">
            <a:extLst>
              <a:ext uri="{FF2B5EF4-FFF2-40B4-BE49-F238E27FC236}">
                <a16:creationId xmlns:a16="http://schemas.microsoft.com/office/drawing/2014/main" id="{1802410B-4596-4DCA-8BEA-C4E4DA8CC10C}"/>
              </a:ext>
            </a:extLst>
          </p:cNvPr>
          <p:cNvSpPr/>
          <p:nvPr userDrawn="1"/>
        </p:nvSpPr>
        <p:spPr>
          <a:xfrm>
            <a:off x="0" y="4946250"/>
            <a:ext cx="146304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E2359A26-9097-4C9C-944C-8D7F94D79FEF}"/>
              </a:ext>
            </a:extLst>
          </p:cNvPr>
          <p:cNvCxnSpPr/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9">
            <a:extLst>
              <a:ext uri="{FF2B5EF4-FFF2-40B4-BE49-F238E27FC236}">
                <a16:creationId xmlns:a16="http://schemas.microsoft.com/office/drawing/2014/main" id="{B0124FDD-3F58-495E-802E-7A5E279C549F}"/>
              </a:ext>
            </a:extLst>
          </p:cNvPr>
          <p:cNvCxnSpPr/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1">
            <a:extLst>
              <a:ext uri="{FF2B5EF4-FFF2-40B4-BE49-F238E27FC236}">
                <a16:creationId xmlns:a16="http://schemas.microsoft.com/office/drawing/2014/main" id="{A39EB78B-7937-4347-AE1E-BC5DD923F973}"/>
              </a:ext>
            </a:extLst>
          </p:cNvPr>
          <p:cNvCxnSpPr/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6D75D02D-87C7-4D08-8157-688EDDBF6F8B}"/>
              </a:ext>
            </a:extLst>
          </p:cNvPr>
          <p:cNvSpPr txBox="1">
            <a:spLocks/>
          </p:cNvSpPr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ERAE AMS Limited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780F2EDD-3068-42C9-AA87-DB62D2A5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/>
            </a:lvl1pPr>
          </a:lstStyle>
          <a:p>
            <a:fld id="{173C4A84-7C60-4089-A564-A39ABE05C7C0}" type="datetime1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E9FCF868-4DC7-465B-A8BA-30E6A706B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509760" cy="27432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dirty="0"/>
              <a:t>Sample footer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B58E244C-5583-47C2-8FB3-7EBAC932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/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956DC03-4B23-4467-A67D-D3B5E49D3A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658" y="7755801"/>
            <a:ext cx="1200151" cy="400050"/>
          </a:xfrm>
          <a:prstGeom prst="rect">
            <a:avLst/>
          </a:prstGeom>
        </p:spPr>
      </p:pic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3DA01BEF-9C91-4364-A0DF-A2A2F9BCAD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58" y="3351885"/>
            <a:ext cx="8229600" cy="1092072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buNone/>
              <a:defRPr sz="3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enter section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0"/>
            <a:ext cx="13167360" cy="5431156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200" y="7772401"/>
            <a:ext cx="1219200" cy="2933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47DFF8D-94D4-43DD-8BFB-E5E31B38334E}" type="datetime1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7772401"/>
            <a:ext cx="11460480" cy="2933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3840" y="7772401"/>
            <a:ext cx="609600" cy="2933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1" r:id="rId2"/>
    <p:sldLayoutId id="2147483650" r:id="rId3"/>
    <p:sldLayoutId id="2147483665" r:id="rId4"/>
    <p:sldLayoutId id="2147483668" r:id="rId5"/>
    <p:sldLayoutId id="2147483662" r:id="rId6"/>
    <p:sldLayoutId id="2147483660" r:id="rId7"/>
    <p:sldLayoutId id="2147483661" r:id="rId8"/>
    <p:sldLayoutId id="2147483666" r:id="rId9"/>
    <p:sldLayoutId id="2147483667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hdr="0" ftr="0"/>
  <p:txStyles>
    <p:titleStyle>
      <a:lvl1pPr algn="l" defTabSz="1306220" rtl="0" eaLnBrk="1" latinLnBrk="1" hangingPunct="1">
        <a:spcBef>
          <a:spcPct val="0"/>
        </a:spcBef>
        <a:buNone/>
        <a:defRPr sz="26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489833" indent="-489833" algn="l" defTabSz="130622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1061304" indent="-408194" algn="l" defTabSz="130622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632776" indent="-326555" algn="l" defTabSz="130622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2285886" indent="-326555" algn="l" defTabSz="130622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938996" indent="-326555" algn="l" defTabSz="1306220" rtl="0" eaLnBrk="1" latinLnBrk="1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3592106" indent="-326555" algn="l" defTabSz="1306220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0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1306220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0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anacond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aconda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anacond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anacond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anacond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anacond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anacond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anacond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anacond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48A5018-0D88-4CD2-9CDB-C4566A0920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개발환경 구축</a:t>
            </a:r>
            <a:endParaRPr lang="en-US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2272E1-A44E-4D04-82F1-119CFDEA62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44310" y="5072094"/>
            <a:ext cx="5941779" cy="324660"/>
          </a:xfrm>
        </p:spPr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219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E8873FA-2208-4362-8128-5206910D1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Anaconda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6954B-DCDE-4704-B9EF-BDA84292B3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15446D-DF5F-4ADA-8C33-2DC556D395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www.anaconda.com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0BA5B-46DC-4AAB-AB07-A792B9DC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DBFD5-5D05-4607-9949-96279C08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0408D6D-50B5-4BC6-9A9B-2726C1254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2029127"/>
            <a:ext cx="6436659" cy="4990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7896C7-8A40-47F8-8663-55A38AD71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682" y="1667531"/>
            <a:ext cx="7057185" cy="547177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D2B9D2-65F7-4223-A3EF-30527EC93411}"/>
              </a:ext>
            </a:extLst>
          </p:cNvPr>
          <p:cNvSpPr/>
          <p:nvPr/>
        </p:nvSpPr>
        <p:spPr>
          <a:xfrm>
            <a:off x="9049977" y="3980057"/>
            <a:ext cx="3536470" cy="914399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1CDB9-042A-4CA5-AFE9-9A7F78D2D133}"/>
              </a:ext>
            </a:extLst>
          </p:cNvPr>
          <p:cNvSpPr txBox="1"/>
          <p:nvPr/>
        </p:nvSpPr>
        <p:spPr>
          <a:xfrm>
            <a:off x="9717741" y="5039915"/>
            <a:ext cx="22038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Pycharm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31268C-BF2F-4FAC-A5A6-FE1A29339A9F}"/>
              </a:ext>
            </a:extLst>
          </p:cNvPr>
          <p:cNvSpPr/>
          <p:nvPr/>
        </p:nvSpPr>
        <p:spPr>
          <a:xfrm>
            <a:off x="11410518" y="6558156"/>
            <a:ext cx="1175929" cy="461621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3398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E8873FA-2208-4362-8128-5206910D1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Anaconda </a:t>
            </a:r>
            <a:r>
              <a:rPr lang="ko-KR" altLang="en-US" dirty="0"/>
              <a:t>실행 및 확인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6954B-DCDE-4704-B9EF-BDA84292B3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15446D-DF5F-4ADA-8C33-2DC556D395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www.anaconda.com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0BA5B-46DC-4AAB-AB07-A792B9DC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DBFD5-5D05-4607-9949-96279C08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EA9BC01-6238-4C8F-AD8F-ECE62C0A2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89" y="1064364"/>
            <a:ext cx="7467600" cy="6477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95BEE2B-610C-4090-85BF-0E46BEBEDE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020" y="2823915"/>
            <a:ext cx="8539772" cy="394559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05123E-A00A-46DD-BA39-A466686F51EE}"/>
              </a:ext>
            </a:extLst>
          </p:cNvPr>
          <p:cNvSpPr/>
          <p:nvPr/>
        </p:nvSpPr>
        <p:spPr>
          <a:xfrm>
            <a:off x="5676020" y="3289622"/>
            <a:ext cx="1011651" cy="583131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92B5D3E-3ACF-48F0-A94E-C8DF14296A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0170" y="3734959"/>
            <a:ext cx="5931772" cy="26324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901A694-8AC5-443B-905D-8762E0838EE4}"/>
              </a:ext>
            </a:extLst>
          </p:cNvPr>
          <p:cNvSpPr txBox="1"/>
          <p:nvPr/>
        </p:nvSpPr>
        <p:spPr>
          <a:xfrm>
            <a:off x="5896853" y="5835786"/>
            <a:ext cx="30877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Anaconda </a:t>
            </a:r>
            <a:r>
              <a:rPr lang="ko-KR" altLang="en-US" dirty="0">
                <a:solidFill>
                  <a:schemeClr val="bg1"/>
                </a:solidFill>
              </a:rPr>
              <a:t>정상설치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D2EBDB-E38F-46C5-AF77-F020209FA1B6}"/>
              </a:ext>
            </a:extLst>
          </p:cNvPr>
          <p:cNvSpPr/>
          <p:nvPr/>
        </p:nvSpPr>
        <p:spPr>
          <a:xfrm>
            <a:off x="7830170" y="4154044"/>
            <a:ext cx="4792136" cy="1612933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81838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E8873FA-2208-4362-8128-5206910D1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6954B-DCDE-4704-B9EF-BDA84292B3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15446D-DF5F-4ADA-8C33-2DC556D395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0BA5B-46DC-4AAB-AB07-A792B9DC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DBFD5-5D05-4607-9949-96279C08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73937A-87F1-4E8B-B05F-CA23478E1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23" y="1190535"/>
            <a:ext cx="9223562" cy="505548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6E399C-6BA4-49C8-A5B0-C58281B97EED}"/>
              </a:ext>
            </a:extLst>
          </p:cNvPr>
          <p:cNvSpPr/>
          <p:nvPr/>
        </p:nvSpPr>
        <p:spPr>
          <a:xfrm>
            <a:off x="8344194" y="1712214"/>
            <a:ext cx="1280682" cy="605736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7322F3E-168F-4DF1-B538-109FA7F34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442" y="2622496"/>
            <a:ext cx="9056579" cy="4992163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CF20A2CC-8B05-462F-9EAB-BB2A28475C1F}"/>
              </a:ext>
            </a:extLst>
          </p:cNvPr>
          <p:cNvSpPr/>
          <p:nvPr/>
        </p:nvSpPr>
        <p:spPr>
          <a:xfrm>
            <a:off x="8785412" y="2399171"/>
            <a:ext cx="1004047" cy="73847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07A759F-2818-47FF-81EB-678491EA466E}"/>
              </a:ext>
            </a:extLst>
          </p:cNvPr>
          <p:cNvSpPr/>
          <p:nvPr/>
        </p:nvSpPr>
        <p:spPr>
          <a:xfrm>
            <a:off x="11365299" y="4038321"/>
            <a:ext cx="2637721" cy="2207694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42CAF45-8BFB-48F1-BEC9-0C60F61EC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975" y="2752725"/>
            <a:ext cx="66484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26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E8873FA-2208-4362-8128-5206910D1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6954B-DCDE-4704-B9EF-BDA84292B3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15446D-DF5F-4ADA-8C33-2DC556D395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0BA5B-46DC-4AAB-AB07-A792B9DC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DBFD5-5D05-4607-9949-96279C08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42CAF45-8BFB-48F1-BEC9-0C60F61EC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" y="1206467"/>
            <a:ext cx="5659643" cy="231899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1E9970-588B-4564-8A06-A1735ACCA4E0}"/>
              </a:ext>
            </a:extLst>
          </p:cNvPr>
          <p:cNvSpPr/>
          <p:nvPr/>
        </p:nvSpPr>
        <p:spPr>
          <a:xfrm>
            <a:off x="346709" y="1295689"/>
            <a:ext cx="2970231" cy="825178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ADDFF4E-6EA2-4DD3-84B8-08ACA9E2E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603" y="1500326"/>
            <a:ext cx="7702644" cy="597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71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E8873FA-2208-4362-8128-5206910D1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6954B-DCDE-4704-B9EF-BDA84292B3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15446D-DF5F-4ADA-8C33-2DC556D395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0BA5B-46DC-4AAB-AB07-A792B9DC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DBFD5-5D05-4607-9949-96279C08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E6925C-BAF7-4296-869A-209343F31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23" y="1206466"/>
            <a:ext cx="6768730" cy="524812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06843E-C4F0-4F9C-AAC1-9F2FD433C5C3}"/>
              </a:ext>
            </a:extLst>
          </p:cNvPr>
          <p:cNvSpPr/>
          <p:nvPr/>
        </p:nvSpPr>
        <p:spPr>
          <a:xfrm>
            <a:off x="627379" y="3928600"/>
            <a:ext cx="4751445" cy="1055776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7D0A8B-B90A-4BF5-938E-2864441166AA}"/>
              </a:ext>
            </a:extLst>
          </p:cNvPr>
          <p:cNvSpPr txBox="1"/>
          <p:nvPr/>
        </p:nvSpPr>
        <p:spPr>
          <a:xfrm>
            <a:off x="2738311" y="4754695"/>
            <a:ext cx="12490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Default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1A9B26-A65D-4BDD-B32C-ED94DEE2B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040" y="1413239"/>
            <a:ext cx="7230995" cy="560653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AED5DD-E5FF-40F8-BEA8-5DF1F52EB202}"/>
              </a:ext>
            </a:extLst>
          </p:cNvPr>
          <p:cNvSpPr/>
          <p:nvPr/>
        </p:nvSpPr>
        <p:spPr>
          <a:xfrm>
            <a:off x="7102397" y="2872824"/>
            <a:ext cx="2453980" cy="914400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35801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E8873FA-2208-4362-8128-5206910D1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6954B-DCDE-4704-B9EF-BDA84292B3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15446D-DF5F-4ADA-8C33-2DC556D395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0BA5B-46DC-4AAB-AB07-A792B9DC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DBFD5-5D05-4607-9949-96279C08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C1EDCF-8393-4AFA-B750-6B92C8864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169428"/>
            <a:ext cx="5873675" cy="45541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486A5B-9C3C-4788-A725-9C33662C7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070" y="1663667"/>
            <a:ext cx="5873675" cy="45541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F9BE880-8F67-4E8E-B699-581BEE2B7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347" y="2900546"/>
            <a:ext cx="5873674" cy="455414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6F8664-A4AE-4FF8-ACBF-C9220777E504}"/>
              </a:ext>
            </a:extLst>
          </p:cNvPr>
          <p:cNvSpPr/>
          <p:nvPr/>
        </p:nvSpPr>
        <p:spPr>
          <a:xfrm>
            <a:off x="10032903" y="4720416"/>
            <a:ext cx="2553544" cy="532902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FC3E342-D33F-4CA0-924F-EEBF335BF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4866" y="1278601"/>
            <a:ext cx="3043418" cy="161122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7B48B7-7DC5-4957-9194-3223D8EC2C40}"/>
              </a:ext>
            </a:extLst>
          </p:cNvPr>
          <p:cNvSpPr/>
          <p:nvPr/>
        </p:nvSpPr>
        <p:spPr>
          <a:xfrm>
            <a:off x="12076856" y="1331149"/>
            <a:ext cx="1547704" cy="1376192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97100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E8873FA-2208-4362-8128-5206910D1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6954B-DCDE-4704-B9EF-BDA84292B3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15446D-DF5F-4ADA-8C33-2DC556D395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0BA5B-46DC-4AAB-AB07-A792B9DC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DBFD5-5D05-4607-9949-96279C08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DC37F1-8E2C-4A60-9CEC-D449117CD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206467"/>
            <a:ext cx="5867400" cy="455295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6BCC97-F3E9-42C7-898B-4B0DCBCA5849}"/>
              </a:ext>
            </a:extLst>
          </p:cNvPr>
          <p:cNvSpPr/>
          <p:nvPr/>
        </p:nvSpPr>
        <p:spPr>
          <a:xfrm>
            <a:off x="548640" y="4773002"/>
            <a:ext cx="2553544" cy="532902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34BC778-1F50-4D06-BBC8-7F10923B6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23" y="1838325"/>
            <a:ext cx="5867400" cy="45529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4EF738D-F377-4FAB-BC23-974491D77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3427" y="3128962"/>
            <a:ext cx="5086104" cy="363042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263318-1D87-440B-AF2C-42829F23E92C}"/>
              </a:ext>
            </a:extLst>
          </p:cNvPr>
          <p:cNvSpPr/>
          <p:nvPr/>
        </p:nvSpPr>
        <p:spPr>
          <a:xfrm>
            <a:off x="5898776" y="5764705"/>
            <a:ext cx="3268084" cy="623214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05622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E8873FA-2208-4362-8128-5206910D1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r>
              <a:rPr lang="en-US" altLang="ko-KR" dirty="0"/>
              <a:t> – Project </a:t>
            </a:r>
            <a:r>
              <a:rPr lang="ko-KR" altLang="en-US" dirty="0"/>
              <a:t>생성 </a:t>
            </a:r>
            <a:r>
              <a:rPr lang="en-US" altLang="ko-KR" dirty="0"/>
              <a:t>– Anaconda Base </a:t>
            </a:r>
            <a:r>
              <a:rPr lang="ko-KR" altLang="en-US" dirty="0"/>
              <a:t>연동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6954B-DCDE-4704-B9EF-BDA84292B3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15446D-DF5F-4ADA-8C33-2DC556D395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관리자 권한으로 </a:t>
            </a:r>
            <a:r>
              <a:rPr lang="en-US" altLang="ko-KR" dirty="0" err="1"/>
              <a:t>Pycharm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File-&gt;New Project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0BA5B-46DC-4AAB-AB07-A792B9DC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DBFD5-5D05-4607-9949-96279C08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907413-41C9-469A-AB1A-DBBF6DF1D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986835"/>
            <a:ext cx="3177092" cy="29753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2D7B0B-657B-4F00-BE7B-AE44A89CE0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4283" b="46306"/>
          <a:stretch/>
        </p:blipFill>
        <p:spPr>
          <a:xfrm>
            <a:off x="4259109" y="4457703"/>
            <a:ext cx="6462681" cy="287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63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E8873FA-2208-4362-8128-5206910D1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r>
              <a:rPr lang="en-US" altLang="ko-KR" dirty="0"/>
              <a:t> – Project </a:t>
            </a:r>
            <a:r>
              <a:rPr lang="ko-KR" altLang="en-US" dirty="0"/>
              <a:t>생성 </a:t>
            </a:r>
            <a:r>
              <a:rPr lang="en-US" altLang="ko-KR" dirty="0"/>
              <a:t>– Anaconda Base </a:t>
            </a:r>
            <a:r>
              <a:rPr lang="ko-KR" altLang="en-US" dirty="0"/>
              <a:t>연동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6954B-DCDE-4704-B9EF-BDA84292B3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15446D-DF5F-4ADA-8C33-2DC556D395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3. Anaconda (Base) </a:t>
            </a:r>
            <a:r>
              <a:rPr lang="ko-KR" altLang="en-US" dirty="0"/>
              <a:t>연동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Previously Interpreter-&gt;</a:t>
            </a:r>
            <a:r>
              <a:rPr lang="ko-KR" altLang="en-US" dirty="0"/>
              <a:t>선택버튼</a:t>
            </a:r>
            <a:r>
              <a:rPr lang="en-US" altLang="ko-KR" dirty="0"/>
              <a:t>-&gt;</a:t>
            </a:r>
            <a:r>
              <a:rPr lang="en-US" altLang="ko-KR" dirty="0" err="1"/>
              <a:t>Conda</a:t>
            </a:r>
            <a:r>
              <a:rPr lang="en-US" altLang="ko-KR" dirty="0"/>
              <a:t> Environment </a:t>
            </a:r>
            <a:r>
              <a:rPr lang="ko-KR" altLang="en-US" dirty="0"/>
              <a:t>선택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Anaconda </a:t>
            </a:r>
            <a:r>
              <a:rPr lang="ko-KR" altLang="en-US" dirty="0"/>
              <a:t>기본 위치 지정</a:t>
            </a:r>
            <a:r>
              <a:rPr lang="en-US" altLang="ko-KR" dirty="0"/>
              <a:t>\Python.exe </a:t>
            </a:r>
            <a:r>
              <a:rPr lang="ko-KR" altLang="en-US" dirty="0"/>
              <a:t>지정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0BA5B-46DC-4AAB-AB07-A792B9DC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DBFD5-5D05-4607-9949-96279C08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59EC43C-5BCA-4210-9214-8D76228351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567"/>
          <a:stretch/>
        </p:blipFill>
        <p:spPr>
          <a:xfrm>
            <a:off x="914400" y="1816067"/>
            <a:ext cx="6400800" cy="316830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B5C8A0-CADF-4ADD-AA2F-FDD180103FEE}"/>
              </a:ext>
            </a:extLst>
          </p:cNvPr>
          <p:cNvSpPr/>
          <p:nvPr/>
        </p:nvSpPr>
        <p:spPr>
          <a:xfrm>
            <a:off x="986118" y="4029582"/>
            <a:ext cx="6400800" cy="649994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F8C8DA-6A37-440B-89B0-9C61FF151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3282" y="2650751"/>
            <a:ext cx="4191000" cy="46672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49260D1-532C-4598-BB3D-36ACC8948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" y="6099622"/>
            <a:ext cx="7715250" cy="1476375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70FFDDA-FE47-4D5E-A209-8958F5999F10}"/>
              </a:ext>
            </a:extLst>
          </p:cNvPr>
          <p:cNvSpPr/>
          <p:nvPr/>
        </p:nvSpPr>
        <p:spPr>
          <a:xfrm>
            <a:off x="8480612" y="6413533"/>
            <a:ext cx="972670" cy="606244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87976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E8873FA-2208-4362-8128-5206910D1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r>
              <a:rPr lang="en-US" altLang="ko-KR" dirty="0"/>
              <a:t> – Project </a:t>
            </a:r>
            <a:r>
              <a:rPr lang="ko-KR" altLang="en-US" dirty="0"/>
              <a:t>생성 </a:t>
            </a:r>
            <a:r>
              <a:rPr lang="en-US" altLang="ko-KR" dirty="0"/>
              <a:t>– Anaconda (Base) </a:t>
            </a:r>
            <a:r>
              <a:rPr lang="ko-KR" altLang="en-US" dirty="0"/>
              <a:t>연동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6954B-DCDE-4704-B9EF-BDA84292B3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15446D-DF5F-4ADA-8C33-2DC556D395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Pandas </a:t>
            </a:r>
            <a:r>
              <a:rPr lang="ko-KR" altLang="en-US" dirty="0"/>
              <a:t>기본 예제 실행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Anaconda</a:t>
            </a:r>
            <a:r>
              <a:rPr lang="ko-KR" altLang="en-US" dirty="0"/>
              <a:t> 설치 시 기본 셋팅으로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포함된 </a:t>
            </a:r>
            <a:r>
              <a:rPr lang="en-US" altLang="ko-KR" dirty="0"/>
              <a:t>Pandas </a:t>
            </a:r>
            <a:r>
              <a:rPr lang="ko-KR" altLang="en-US" dirty="0"/>
              <a:t>패키지 사용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별도 </a:t>
            </a:r>
            <a:r>
              <a:rPr lang="en-US" altLang="ko-KR" dirty="0"/>
              <a:t>pip install </a:t>
            </a:r>
            <a:r>
              <a:rPr lang="ko-KR" altLang="en-US" dirty="0"/>
              <a:t>하지 않아도 됨</a:t>
            </a:r>
            <a:r>
              <a:rPr lang="en-US" altLang="ko-KR" dirty="0"/>
              <a:t>)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0BA5B-46DC-4AAB-AB07-A792B9DC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DBFD5-5D05-4607-9949-96279C08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9767CA-F08D-4A56-A1E7-35A73178E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654" y="894457"/>
            <a:ext cx="7517321" cy="745968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3209CF-9BC6-4746-B10A-F680D85F90DB}"/>
              </a:ext>
            </a:extLst>
          </p:cNvPr>
          <p:cNvSpPr/>
          <p:nvPr/>
        </p:nvSpPr>
        <p:spPr>
          <a:xfrm>
            <a:off x="5696654" y="6694780"/>
            <a:ext cx="2281934" cy="1123340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B89CC5-F0E7-4F52-8FE4-7658DC4A7CB2}"/>
              </a:ext>
            </a:extLst>
          </p:cNvPr>
          <p:cNvSpPr/>
          <p:nvPr/>
        </p:nvSpPr>
        <p:spPr>
          <a:xfrm>
            <a:off x="8938618" y="1559140"/>
            <a:ext cx="3325100" cy="2555660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987A48-C3A8-4727-B61D-88CCA1C8C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" y="3389242"/>
            <a:ext cx="5105400" cy="378142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888C97-E073-450E-8FED-85B7D9639A9F}"/>
              </a:ext>
            </a:extLst>
          </p:cNvPr>
          <p:cNvSpPr/>
          <p:nvPr/>
        </p:nvSpPr>
        <p:spPr>
          <a:xfrm>
            <a:off x="461267" y="5571440"/>
            <a:ext cx="1184653" cy="273548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3148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6528D2E-CAA3-4F8E-83AF-76A51198B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18F6B3-1C2D-4AF9-80EF-EA40276CFA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D2512D-8F65-4D1D-8DED-E28220A575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22" y="1206467"/>
            <a:ext cx="13258799" cy="5689008"/>
          </a:xfrm>
        </p:spPr>
        <p:txBody>
          <a:bodyPr/>
          <a:lstStyle/>
          <a:p>
            <a:r>
              <a:rPr lang="en-US" altLang="ko-KR" b="1" dirty="0"/>
              <a:t>Anaconda </a:t>
            </a:r>
            <a:r>
              <a:rPr lang="ko-KR" altLang="en-US" b="1" dirty="0"/>
              <a:t>설치</a:t>
            </a:r>
            <a:endParaRPr lang="en-US" altLang="ko-KR" b="1" dirty="0"/>
          </a:p>
          <a:p>
            <a:r>
              <a:rPr lang="en-US" altLang="ko-KR" b="1" dirty="0" err="1"/>
              <a:t>Pycharm</a:t>
            </a:r>
            <a:r>
              <a:rPr lang="ko-KR" altLang="en-US" b="1" dirty="0"/>
              <a:t> 설치 및  </a:t>
            </a:r>
            <a:r>
              <a:rPr lang="en-US" altLang="ko-KR" b="1" dirty="0"/>
              <a:t>anaconda base</a:t>
            </a:r>
            <a:r>
              <a:rPr lang="ko-KR" altLang="en-US" b="1" dirty="0"/>
              <a:t>와 연동</a:t>
            </a:r>
            <a:endParaRPr lang="en-US" altLang="ko-KR" b="1" dirty="0"/>
          </a:p>
          <a:p>
            <a:r>
              <a:rPr lang="en-US" altLang="ko-KR" b="1" dirty="0" err="1">
                <a:sym typeface="Wingdings" panose="05000000000000000000" pitchFamily="2" charset="2"/>
              </a:rPr>
              <a:t>Tensorflow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Anaconda: </a:t>
            </a:r>
            <a:r>
              <a:rPr lang="ko-KR" altLang="en-US" dirty="0"/>
              <a:t>수학</a:t>
            </a:r>
            <a:r>
              <a:rPr lang="en-US" altLang="ko-KR" dirty="0"/>
              <a:t>, </a:t>
            </a:r>
            <a:r>
              <a:rPr lang="ko-KR" altLang="en-US" dirty="0"/>
              <a:t>과학 분야에서 사용되는 여러 패키지를 기본적으로 포함하고 있는 </a:t>
            </a:r>
            <a:r>
              <a:rPr lang="en-US" altLang="ko-KR" dirty="0"/>
              <a:t>Python </a:t>
            </a:r>
            <a:r>
              <a:rPr lang="ko-KR" altLang="en-US" dirty="0" err="1"/>
              <a:t>배포판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데이터 분석</a:t>
            </a:r>
            <a:r>
              <a:rPr lang="en-US" altLang="ko-KR" dirty="0"/>
              <a:t>, </a:t>
            </a:r>
            <a:r>
              <a:rPr lang="ko-KR" altLang="en-US" dirty="0" err="1"/>
              <a:t>머신러닝에</a:t>
            </a:r>
            <a:r>
              <a:rPr lang="ko-KR" altLang="en-US" dirty="0"/>
              <a:t> 필요한 라이브러리 포함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Pycharm</a:t>
            </a:r>
            <a:r>
              <a:rPr lang="en-US" altLang="ko-KR" dirty="0"/>
              <a:t>: </a:t>
            </a:r>
            <a:r>
              <a:rPr lang="ko-KR" altLang="en-US" dirty="0"/>
              <a:t>파이썬</a:t>
            </a:r>
            <a:r>
              <a:rPr lang="en-US" altLang="ko-KR" dirty="0"/>
              <a:t> </a:t>
            </a:r>
            <a:r>
              <a:rPr lang="ko-KR" altLang="en-US" dirty="0"/>
              <a:t>프로그램을 쉽게 개발할 수 있도록 하는 </a:t>
            </a:r>
            <a:r>
              <a:rPr lang="en-US" altLang="ko-KR" dirty="0"/>
              <a:t>IDE</a:t>
            </a:r>
          </a:p>
          <a:p>
            <a:endParaRPr lang="en-US" altLang="ko-KR" dirty="0"/>
          </a:p>
          <a:p>
            <a:r>
              <a:rPr lang="en-US" altLang="ko-KR" dirty="0" err="1"/>
              <a:t>Tensorflow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ML(incl. Deep Learning) </a:t>
            </a:r>
            <a:r>
              <a:rPr lang="ko-KR" altLang="en-US" dirty="0"/>
              <a:t>학습 프레임워크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pPr lvl="1"/>
            <a:endParaRPr lang="en-US" alt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D81013-05AF-4AD0-8B47-668416F5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7203F-565D-46E6-AB08-8CC0454A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28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E8873FA-2208-4362-8128-5206910D1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r>
              <a:rPr lang="en-US" altLang="ko-KR" dirty="0"/>
              <a:t>/</a:t>
            </a:r>
            <a:r>
              <a:rPr lang="ko-KR" altLang="en-US" dirty="0"/>
              <a:t>프로젝트 생성</a:t>
            </a:r>
            <a:r>
              <a:rPr lang="en-US" altLang="ko-KR" dirty="0"/>
              <a:t>/New Environment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6954B-DCDE-4704-B9EF-BDA84292B3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15446D-DF5F-4ADA-8C33-2DC556D395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0BA5B-46DC-4AAB-AB07-A792B9DC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DBFD5-5D05-4607-9949-96279C08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927E4A-83F8-470E-9BF0-C52A3294B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193734"/>
            <a:ext cx="7772400" cy="60579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3ED90A-9665-4D81-9D58-DCE86CF1F637}"/>
              </a:ext>
            </a:extLst>
          </p:cNvPr>
          <p:cNvSpPr/>
          <p:nvPr/>
        </p:nvSpPr>
        <p:spPr>
          <a:xfrm>
            <a:off x="3391499" y="3886897"/>
            <a:ext cx="1180501" cy="914400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A8D8AB-5E91-45DF-8531-F179A0E8B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642" y="975234"/>
            <a:ext cx="8427558" cy="656853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6613E30-2669-49D8-8F3E-B907C5DE8D70}"/>
              </a:ext>
            </a:extLst>
          </p:cNvPr>
          <p:cNvSpPr/>
          <p:nvPr/>
        </p:nvSpPr>
        <p:spPr>
          <a:xfrm>
            <a:off x="5175475" y="1216048"/>
            <a:ext cx="2962685" cy="487554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47352D-AA79-49A1-A039-0BB4A21823C1}"/>
              </a:ext>
            </a:extLst>
          </p:cNvPr>
          <p:cNvSpPr/>
          <p:nvPr/>
        </p:nvSpPr>
        <p:spPr>
          <a:xfrm>
            <a:off x="5282155" y="2084741"/>
            <a:ext cx="3267647" cy="487554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357E8A1-26F2-443B-B8DF-FC3762C21C67}"/>
              </a:ext>
            </a:extLst>
          </p:cNvPr>
          <p:cNvSpPr/>
          <p:nvPr/>
        </p:nvSpPr>
        <p:spPr>
          <a:xfrm>
            <a:off x="6591295" y="2505165"/>
            <a:ext cx="3789834" cy="448269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49084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E8873FA-2208-4362-8128-5206910D1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332844"/>
            <a:ext cx="13258800" cy="731520"/>
          </a:xfrm>
        </p:spPr>
        <p:txBody>
          <a:bodyPr/>
          <a:lstStyle/>
          <a:p>
            <a:r>
              <a:rPr lang="en-US" altLang="ko-KR" dirty="0" err="1"/>
              <a:t>Pycharm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r>
              <a:rPr lang="en-US" altLang="ko-KR" dirty="0"/>
              <a:t>/</a:t>
            </a:r>
            <a:r>
              <a:rPr lang="ko-KR" altLang="en-US" dirty="0"/>
              <a:t>프로젝트 생성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6954B-DCDE-4704-B9EF-BDA84292B3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15446D-DF5F-4ADA-8C33-2DC556D395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0BA5B-46DC-4AAB-AB07-A792B9DC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DBFD5-5D05-4607-9949-96279C08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676BF6-1DDD-4639-AEC1-1BDBC21E1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49" y="1206467"/>
            <a:ext cx="9067022" cy="551224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7E0E49-6766-4671-B5C2-5323FC06820E}"/>
              </a:ext>
            </a:extLst>
          </p:cNvPr>
          <p:cNvSpPr/>
          <p:nvPr/>
        </p:nvSpPr>
        <p:spPr>
          <a:xfrm>
            <a:off x="7802134" y="5741561"/>
            <a:ext cx="1377725" cy="977153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38892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E8873FA-2208-4362-8128-5206910D1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332844"/>
            <a:ext cx="13258800" cy="731520"/>
          </a:xfrm>
        </p:spPr>
        <p:txBody>
          <a:bodyPr/>
          <a:lstStyle/>
          <a:p>
            <a:r>
              <a:rPr lang="en-US" altLang="ko-KR" dirty="0" err="1"/>
              <a:t>Pycharm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r>
              <a:rPr lang="en-US" altLang="ko-KR" dirty="0"/>
              <a:t>/</a:t>
            </a:r>
            <a:r>
              <a:rPr lang="ko-KR" altLang="en-US" dirty="0"/>
              <a:t>프로젝트 생성</a:t>
            </a:r>
            <a:r>
              <a:rPr lang="en-US" altLang="ko-KR" dirty="0"/>
              <a:t>/</a:t>
            </a:r>
            <a:r>
              <a:rPr lang="ko-KR" altLang="en-US" dirty="0"/>
              <a:t>실행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6954B-DCDE-4704-B9EF-BDA84292B3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15446D-DF5F-4ADA-8C33-2DC556D395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0BA5B-46DC-4AAB-AB07-A792B9DC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DBFD5-5D05-4607-9949-96279C08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BE45D5-F51E-4FFC-B646-6420364B0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1206466"/>
            <a:ext cx="8515995" cy="433372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12FAFB-CC75-4F22-8F4E-BAFA9BD8BA68}"/>
              </a:ext>
            </a:extLst>
          </p:cNvPr>
          <p:cNvSpPr/>
          <p:nvPr/>
        </p:nvSpPr>
        <p:spPr>
          <a:xfrm>
            <a:off x="352425" y="2120868"/>
            <a:ext cx="7662022" cy="711980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FAF884F-6DBF-4225-9281-1F1EE9F31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005" y="1659982"/>
            <a:ext cx="8336896" cy="627345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132FF2-EF32-43BC-B7EC-A49F2B8C10CD}"/>
              </a:ext>
            </a:extLst>
          </p:cNvPr>
          <p:cNvSpPr/>
          <p:nvPr/>
        </p:nvSpPr>
        <p:spPr>
          <a:xfrm>
            <a:off x="5686425" y="6728579"/>
            <a:ext cx="6917951" cy="496974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191E0D5-E18D-4A6D-B009-F20105762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8420" y="7215056"/>
            <a:ext cx="2066925" cy="762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7E3D34-C81F-442F-87D0-0C8AD930D468}"/>
              </a:ext>
            </a:extLst>
          </p:cNvPr>
          <p:cNvSpPr txBox="1"/>
          <p:nvPr/>
        </p:nvSpPr>
        <p:spPr>
          <a:xfrm>
            <a:off x="11160301" y="7349835"/>
            <a:ext cx="26961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또는 </a:t>
            </a:r>
            <a:r>
              <a:rPr lang="en-US" altLang="ko-KR" dirty="0">
                <a:solidFill>
                  <a:schemeClr val="bg1"/>
                </a:solidFill>
              </a:rPr>
              <a:t>Shift+F10</a:t>
            </a:r>
            <a:r>
              <a:rPr lang="ko-KR" altLang="en-US" dirty="0">
                <a:solidFill>
                  <a:schemeClr val="bg1"/>
                </a:solidFill>
              </a:rPr>
              <a:t>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AA4C29-EDB4-43C2-90D6-2193EA6BB778}"/>
              </a:ext>
            </a:extLst>
          </p:cNvPr>
          <p:cNvSpPr txBox="1"/>
          <p:nvPr/>
        </p:nvSpPr>
        <p:spPr>
          <a:xfrm>
            <a:off x="2434674" y="3725593"/>
            <a:ext cx="22717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Anaconda Env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77532-6D8D-49EB-B4D4-1037072C61EB}"/>
              </a:ext>
            </a:extLst>
          </p:cNvPr>
          <p:cNvSpPr txBox="1"/>
          <p:nvPr/>
        </p:nvSpPr>
        <p:spPr>
          <a:xfrm>
            <a:off x="447525" y="6530790"/>
            <a:ext cx="268015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개 이상 파일</a:t>
            </a:r>
            <a:endParaRPr lang="en-US" altLang="ko-KR" dirty="0"/>
          </a:p>
          <a:p>
            <a:r>
              <a:rPr lang="en-US" altLang="ko-KR" dirty="0"/>
              <a:t>Ctrl+Shift+F10</a:t>
            </a:r>
            <a:r>
              <a:rPr lang="ko-KR" altLang="en-US" dirty="0"/>
              <a:t>키</a:t>
            </a:r>
          </a:p>
        </p:txBody>
      </p:sp>
    </p:spTree>
    <p:extLst>
      <p:ext uri="{BB962C8B-B14F-4D97-AF65-F5344CB8AC3E}">
        <p14:creationId xmlns:p14="http://schemas.microsoft.com/office/powerpoint/2010/main" val="23679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E8873FA-2208-4362-8128-5206910D1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332844"/>
            <a:ext cx="13258800" cy="731520"/>
          </a:xfrm>
        </p:spPr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6954B-DCDE-4704-B9EF-BDA84292B3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15446D-DF5F-4ADA-8C33-2DC556D395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0BA5B-46DC-4AAB-AB07-A792B9DC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DBFD5-5D05-4607-9949-96279C08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7E3D34-C81F-442F-87D0-0C8AD930D468}"/>
              </a:ext>
            </a:extLst>
          </p:cNvPr>
          <p:cNvSpPr txBox="1"/>
          <p:nvPr/>
        </p:nvSpPr>
        <p:spPr>
          <a:xfrm>
            <a:off x="11160301" y="7349835"/>
            <a:ext cx="26961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또는 </a:t>
            </a:r>
            <a:r>
              <a:rPr lang="en-US" altLang="ko-KR" dirty="0">
                <a:solidFill>
                  <a:schemeClr val="bg1"/>
                </a:solidFill>
              </a:rPr>
              <a:t>Shift+F10</a:t>
            </a:r>
            <a:r>
              <a:rPr lang="ko-KR" altLang="en-US" dirty="0">
                <a:solidFill>
                  <a:schemeClr val="bg1"/>
                </a:solidFill>
              </a:rPr>
              <a:t>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AA4C29-EDB4-43C2-90D6-2193EA6BB778}"/>
              </a:ext>
            </a:extLst>
          </p:cNvPr>
          <p:cNvSpPr txBox="1"/>
          <p:nvPr/>
        </p:nvSpPr>
        <p:spPr>
          <a:xfrm>
            <a:off x="2434674" y="3725593"/>
            <a:ext cx="22717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Anaconda Env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5C73958-5A71-4B92-BA77-2D5AEAEA6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9" y="1206467"/>
            <a:ext cx="5873675" cy="44445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68AD46B-A3A5-42A5-87D8-EBF8C10EFCA0}"/>
              </a:ext>
            </a:extLst>
          </p:cNvPr>
          <p:cNvSpPr txBox="1"/>
          <p:nvPr/>
        </p:nvSpPr>
        <p:spPr>
          <a:xfrm>
            <a:off x="365759" y="6857392"/>
            <a:ext cx="108630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Terminal</a:t>
            </a:r>
            <a:r>
              <a:rPr lang="ko-KR" altLang="en-US" dirty="0"/>
              <a:t> </a:t>
            </a:r>
            <a:r>
              <a:rPr lang="en-US" altLang="ko-KR" dirty="0"/>
              <a:t>tab: pip install </a:t>
            </a:r>
            <a:r>
              <a:rPr lang="en-US" altLang="ko-KR" dirty="0" err="1"/>
              <a:t>tensorflow</a:t>
            </a:r>
            <a:r>
              <a:rPr lang="en-US" altLang="ko-KR" dirty="0"/>
              <a:t> (</a:t>
            </a:r>
            <a:r>
              <a:rPr lang="ko-KR" altLang="en-US" dirty="0" err="1"/>
              <a:t>파이참</a:t>
            </a:r>
            <a:r>
              <a:rPr lang="ko-KR" altLang="en-US" dirty="0"/>
              <a:t> 실행 시 관리자 권한으로 실행</a:t>
            </a:r>
            <a:r>
              <a:rPr lang="en-US" altLang="ko-KR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366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E8873FA-2208-4362-8128-5206910D1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332844"/>
            <a:ext cx="13258800" cy="731520"/>
          </a:xfrm>
        </p:spPr>
        <p:txBody>
          <a:bodyPr/>
          <a:lstStyle/>
          <a:p>
            <a:r>
              <a:rPr lang="en-US" altLang="ko-KR" dirty="0"/>
              <a:t>Appendix: </a:t>
            </a:r>
            <a:r>
              <a:rPr lang="en-US" altLang="ko-KR" dirty="0" err="1"/>
              <a:t>conda</a:t>
            </a:r>
            <a:r>
              <a:rPr lang="en-US" altLang="ko-KR" dirty="0"/>
              <a:t> </a:t>
            </a:r>
            <a:r>
              <a:rPr lang="ko-KR" altLang="en-US" dirty="0"/>
              <a:t>가상환경 생성</a:t>
            </a:r>
            <a:r>
              <a:rPr lang="en-US" altLang="ko-KR" dirty="0"/>
              <a:t>/</a:t>
            </a:r>
            <a:r>
              <a:rPr lang="ko-KR" altLang="en-US" dirty="0"/>
              <a:t>삭제 </a:t>
            </a:r>
            <a:r>
              <a:rPr lang="en-US" altLang="ko-KR" dirty="0"/>
              <a:t>(Command line </a:t>
            </a:r>
            <a:r>
              <a:rPr lang="ko-KR" altLang="en-US" dirty="0"/>
              <a:t>환경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6954B-DCDE-4704-B9EF-BDA84292B3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ㄱ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15446D-DF5F-4ADA-8C33-2DC556D395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0BA5B-46DC-4AAB-AB07-A792B9DC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DBFD5-5D05-4607-9949-96279C08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7E3D34-C81F-442F-87D0-0C8AD930D468}"/>
              </a:ext>
            </a:extLst>
          </p:cNvPr>
          <p:cNvSpPr txBox="1"/>
          <p:nvPr/>
        </p:nvSpPr>
        <p:spPr>
          <a:xfrm>
            <a:off x="11160301" y="7349835"/>
            <a:ext cx="26961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또는 </a:t>
            </a:r>
            <a:r>
              <a:rPr lang="en-US" altLang="ko-KR" dirty="0">
                <a:solidFill>
                  <a:schemeClr val="bg1"/>
                </a:solidFill>
              </a:rPr>
              <a:t>Shift+F10</a:t>
            </a:r>
            <a:r>
              <a:rPr lang="ko-KR" altLang="en-US" dirty="0">
                <a:solidFill>
                  <a:schemeClr val="bg1"/>
                </a:solidFill>
              </a:rPr>
              <a:t>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AA4C29-EDB4-43C2-90D6-2193EA6BB778}"/>
              </a:ext>
            </a:extLst>
          </p:cNvPr>
          <p:cNvSpPr txBox="1"/>
          <p:nvPr/>
        </p:nvSpPr>
        <p:spPr>
          <a:xfrm>
            <a:off x="2434674" y="3725593"/>
            <a:ext cx="22717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Anaconda Env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322CBC-280A-408A-8F87-D62B1F6414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697" r="7731"/>
          <a:stretch/>
        </p:blipFill>
        <p:spPr>
          <a:xfrm>
            <a:off x="342891" y="1206467"/>
            <a:ext cx="8727118" cy="12014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D816AD7-73DF-4E21-A837-B34F211D5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1" y="3486039"/>
            <a:ext cx="5562600" cy="9715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9C1B2C-3520-4124-B1F7-65020FA8B909}"/>
              </a:ext>
            </a:extLst>
          </p:cNvPr>
          <p:cNvSpPr txBox="1"/>
          <p:nvPr/>
        </p:nvSpPr>
        <p:spPr>
          <a:xfrm>
            <a:off x="342891" y="2940183"/>
            <a:ext cx="37831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가상환경 생성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AC40B-0A5C-4DDF-A67C-A2DDE077B2A1}"/>
              </a:ext>
            </a:extLst>
          </p:cNvPr>
          <p:cNvSpPr txBox="1"/>
          <p:nvPr/>
        </p:nvSpPr>
        <p:spPr>
          <a:xfrm>
            <a:off x="342891" y="4693887"/>
            <a:ext cx="37831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가상환경 삭제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B799629-C422-4D8D-ABEE-12EE73E56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91" y="5261544"/>
            <a:ext cx="5251085" cy="68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79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E8873FA-2208-4362-8128-5206910D1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332844"/>
            <a:ext cx="13258800" cy="731520"/>
          </a:xfrm>
        </p:spPr>
        <p:txBody>
          <a:bodyPr/>
          <a:lstStyle/>
          <a:p>
            <a:r>
              <a:rPr lang="en-US" altLang="ko-KR" dirty="0"/>
              <a:t>Appendix: </a:t>
            </a:r>
            <a:r>
              <a:rPr lang="en-US" altLang="ko-KR" dirty="0" err="1"/>
              <a:t>conda</a:t>
            </a:r>
            <a:r>
              <a:rPr lang="en-US" altLang="ko-KR" dirty="0"/>
              <a:t> </a:t>
            </a:r>
            <a:r>
              <a:rPr lang="ko-KR" altLang="en-US" dirty="0"/>
              <a:t>가상환경 생성</a:t>
            </a:r>
            <a:r>
              <a:rPr lang="en-US" altLang="ko-KR" dirty="0"/>
              <a:t>/</a:t>
            </a:r>
            <a:r>
              <a:rPr lang="ko-KR" altLang="en-US" dirty="0"/>
              <a:t>삭제 </a:t>
            </a:r>
            <a:r>
              <a:rPr lang="en-US" altLang="ko-KR" dirty="0"/>
              <a:t>(Command line </a:t>
            </a:r>
            <a:r>
              <a:rPr lang="ko-KR" altLang="en-US" dirty="0"/>
              <a:t>환경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6954B-DCDE-4704-B9EF-BDA84292B3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ㄱ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15446D-DF5F-4ADA-8C33-2DC556D395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0BA5B-46DC-4AAB-AB07-A792B9DC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DBFD5-5D05-4607-9949-96279C08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7E3D34-C81F-442F-87D0-0C8AD930D468}"/>
              </a:ext>
            </a:extLst>
          </p:cNvPr>
          <p:cNvSpPr txBox="1"/>
          <p:nvPr/>
        </p:nvSpPr>
        <p:spPr>
          <a:xfrm>
            <a:off x="11160301" y="7349835"/>
            <a:ext cx="26961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또는 </a:t>
            </a:r>
            <a:r>
              <a:rPr lang="en-US" altLang="ko-KR" dirty="0">
                <a:solidFill>
                  <a:schemeClr val="bg1"/>
                </a:solidFill>
              </a:rPr>
              <a:t>Shift+F10</a:t>
            </a:r>
            <a:r>
              <a:rPr lang="ko-KR" altLang="en-US" dirty="0">
                <a:solidFill>
                  <a:schemeClr val="bg1"/>
                </a:solidFill>
              </a:rPr>
              <a:t>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AA4C29-EDB4-43C2-90D6-2193EA6BB778}"/>
              </a:ext>
            </a:extLst>
          </p:cNvPr>
          <p:cNvSpPr txBox="1"/>
          <p:nvPr/>
        </p:nvSpPr>
        <p:spPr>
          <a:xfrm>
            <a:off x="2434674" y="3725593"/>
            <a:ext cx="22717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Anaconda Env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322CBC-280A-408A-8F87-D62B1F6414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697" r="7731"/>
          <a:stretch/>
        </p:blipFill>
        <p:spPr>
          <a:xfrm>
            <a:off x="342891" y="1206467"/>
            <a:ext cx="8727118" cy="12014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D816AD7-73DF-4E21-A837-B34F211D5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1" y="3486039"/>
            <a:ext cx="5562600" cy="9715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9C1B2C-3520-4124-B1F7-65020FA8B909}"/>
              </a:ext>
            </a:extLst>
          </p:cNvPr>
          <p:cNvSpPr txBox="1"/>
          <p:nvPr/>
        </p:nvSpPr>
        <p:spPr>
          <a:xfrm>
            <a:off x="342891" y="2940183"/>
            <a:ext cx="37831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가상환경 생성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AC40B-0A5C-4DDF-A67C-A2DDE077B2A1}"/>
              </a:ext>
            </a:extLst>
          </p:cNvPr>
          <p:cNvSpPr txBox="1"/>
          <p:nvPr/>
        </p:nvSpPr>
        <p:spPr>
          <a:xfrm>
            <a:off x="342891" y="4693887"/>
            <a:ext cx="37831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가상환경 삭제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B799629-C422-4D8D-ABEE-12EE73E56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91" y="5261544"/>
            <a:ext cx="5251085" cy="68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42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E8873FA-2208-4362-8128-5206910D1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332844"/>
            <a:ext cx="13258800" cy="731520"/>
          </a:xfrm>
        </p:spPr>
        <p:txBody>
          <a:bodyPr/>
          <a:lstStyle/>
          <a:p>
            <a:r>
              <a:rPr lang="en-US" altLang="ko-KR" dirty="0"/>
              <a:t>Appendix: </a:t>
            </a:r>
            <a:r>
              <a:rPr lang="en-US" altLang="ko-KR" dirty="0" err="1"/>
              <a:t>Pycharm</a:t>
            </a:r>
            <a:r>
              <a:rPr lang="en-US" altLang="ko-KR" dirty="0"/>
              <a:t> </a:t>
            </a:r>
            <a:r>
              <a:rPr lang="ko-KR" altLang="en-US" dirty="0"/>
              <a:t>관리자 권한으로 </a:t>
            </a:r>
            <a:r>
              <a:rPr lang="en-US" altLang="ko-KR" dirty="0"/>
              <a:t>Window Defend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6954B-DCDE-4704-B9EF-BDA84292B3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15446D-DF5F-4ADA-8C33-2DC556D395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0BA5B-46DC-4AAB-AB07-A792B9DC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DBFD5-5D05-4607-9949-96279C08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7E3D34-C81F-442F-87D0-0C8AD930D468}"/>
              </a:ext>
            </a:extLst>
          </p:cNvPr>
          <p:cNvSpPr txBox="1"/>
          <p:nvPr/>
        </p:nvSpPr>
        <p:spPr>
          <a:xfrm>
            <a:off x="11160301" y="7349835"/>
            <a:ext cx="26961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또는 </a:t>
            </a:r>
            <a:r>
              <a:rPr lang="en-US" altLang="ko-KR" dirty="0">
                <a:solidFill>
                  <a:schemeClr val="bg1"/>
                </a:solidFill>
              </a:rPr>
              <a:t>Shift+F10</a:t>
            </a:r>
            <a:r>
              <a:rPr lang="ko-KR" altLang="en-US" dirty="0">
                <a:solidFill>
                  <a:schemeClr val="bg1"/>
                </a:solidFill>
              </a:rPr>
              <a:t>키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3485279-5D39-4939-8E2E-B0A6877A9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23" y="1188257"/>
            <a:ext cx="5305402" cy="326126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3E3654A-FBEC-4280-A8C9-5B7FCC931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713" y="2344816"/>
            <a:ext cx="5604062" cy="3309065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7EED5B61-6050-4A8A-85DF-919B9864257C}"/>
              </a:ext>
            </a:extLst>
          </p:cNvPr>
          <p:cNvSpPr/>
          <p:nvPr/>
        </p:nvSpPr>
        <p:spPr>
          <a:xfrm>
            <a:off x="5342965" y="4114800"/>
            <a:ext cx="1255059" cy="47682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D6F3C6B-65B9-4918-9F84-E49A28AE4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4519" y="5892635"/>
            <a:ext cx="9228933" cy="1457200"/>
          </a:xfrm>
          <a:prstGeom prst="rect">
            <a:avLst/>
          </a:prstGeom>
        </p:spPr>
      </p:pic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65EB89A1-382D-4EDE-BC09-A0FAE420E261}"/>
              </a:ext>
            </a:extLst>
          </p:cNvPr>
          <p:cNvSpPr/>
          <p:nvPr/>
        </p:nvSpPr>
        <p:spPr>
          <a:xfrm>
            <a:off x="7745506" y="5235388"/>
            <a:ext cx="986118" cy="896471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70324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E8873FA-2208-4362-8128-5206910D1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332844"/>
            <a:ext cx="13258800" cy="731520"/>
          </a:xfrm>
        </p:spPr>
        <p:txBody>
          <a:bodyPr/>
          <a:lstStyle/>
          <a:p>
            <a:r>
              <a:rPr lang="en-US" altLang="ko-KR" dirty="0"/>
              <a:t>Appendix: </a:t>
            </a:r>
            <a:r>
              <a:rPr lang="ko-KR" altLang="en-US" dirty="0" err="1"/>
              <a:t>한글깨짐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0BA5B-46DC-4AAB-AB07-A792B9DC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DBFD5-5D05-4607-9949-96279C08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DDA4A1-4C89-4213-8395-1C956FF0C736}"/>
              </a:ext>
            </a:extLst>
          </p:cNvPr>
          <p:cNvSpPr/>
          <p:nvPr/>
        </p:nvSpPr>
        <p:spPr>
          <a:xfrm>
            <a:off x="365760" y="1064364"/>
            <a:ext cx="73152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ko-KR" altLang="en-US" dirty="0"/>
              <a:t>의 한글 처리 해결</a:t>
            </a:r>
            <a:endParaRPr lang="en-US" altLang="ko-KR" dirty="0"/>
          </a:p>
          <a:p>
            <a:pPr lvl="1"/>
            <a:r>
              <a:rPr lang="ko-KR" altLang="en-US" dirty="0"/>
              <a:t>코드의 최상단에 다음의 코드 삽입</a:t>
            </a:r>
            <a:endParaRPr lang="en-US" altLang="ko-KR" dirty="0"/>
          </a:p>
          <a:p>
            <a:pPr lvl="1"/>
            <a:r>
              <a:rPr lang="en-US" altLang="ko-KR" dirty="0"/>
              <a:t>#coding:utf-8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2EAB09-551A-4B49-A6C1-65A3B999A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2542894"/>
            <a:ext cx="8236772" cy="444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17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B237FD9-3013-4EC3-8FE2-B3303498E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1110" y="3117954"/>
            <a:ext cx="8251341" cy="1888761"/>
          </a:xfrm>
        </p:spPr>
        <p:txBody>
          <a:bodyPr>
            <a:normAutofit/>
          </a:bodyPr>
          <a:lstStyle/>
          <a:p>
            <a:r>
              <a:rPr lang="en-US" altLang="ko-KR" dirty="0"/>
              <a:t>Thank you</a:t>
            </a:r>
          </a:p>
          <a:p>
            <a:endParaRPr lang="en-US" altLang="ko-KR" dirty="0"/>
          </a:p>
          <a:p>
            <a:r>
              <a:rPr lang="en-US" altLang="ko-KR" sz="3200" dirty="0"/>
              <a:t>Q&amp;A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59F39C-1BE2-4311-8036-04F6718AC7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www.kopo.ac.kr</a:t>
            </a:r>
          </a:p>
          <a:p>
            <a:r>
              <a:rPr lang="en-US" altLang="ko-KR" dirty="0"/>
              <a:t>jsshin7@kopo.ac.kr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0C8E9-21BF-4E6F-98B6-560B770B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ADFDFF-4709-4B39-897F-3D5C0E53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6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E8873FA-2208-4362-8128-5206910D1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Anaconda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6954B-DCDE-4704-B9EF-BDA84292B3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15446D-DF5F-4ADA-8C33-2DC556D395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www.anaconda.com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0BA5B-46DC-4AAB-AB07-A792B9DC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DBFD5-5D05-4607-9949-96279C08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93BC49-010C-44A6-A73B-A33A9BD61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12" y="1847821"/>
            <a:ext cx="9470315" cy="426091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E5A59D6-6948-4DB9-B86E-95D3EA00B3BF}"/>
              </a:ext>
            </a:extLst>
          </p:cNvPr>
          <p:cNvSpPr/>
          <p:nvPr/>
        </p:nvSpPr>
        <p:spPr>
          <a:xfrm>
            <a:off x="8786331" y="1726130"/>
            <a:ext cx="1559859" cy="677840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C225500-8BFC-4C74-9963-8F1D7AE98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906" y="2687072"/>
            <a:ext cx="8854047" cy="495826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BDCCBA-623F-4E7E-9A0B-4C7B790E15B9}"/>
              </a:ext>
            </a:extLst>
          </p:cNvPr>
          <p:cNvSpPr/>
          <p:nvPr/>
        </p:nvSpPr>
        <p:spPr>
          <a:xfrm>
            <a:off x="7486449" y="6267375"/>
            <a:ext cx="3091904" cy="752402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9703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E8873FA-2208-4362-8128-5206910D1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Anaconda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6954B-DCDE-4704-B9EF-BDA84292B3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15446D-DF5F-4ADA-8C33-2DC556D395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www.anaconda.com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0BA5B-46DC-4AAB-AB07-A792B9DC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DBFD5-5D05-4607-9949-96279C08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9FF894-0636-448D-927D-78E48C1AF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79" y="1898684"/>
            <a:ext cx="11753850" cy="42100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CB6E96-B650-4F58-AD13-12698004AD51}"/>
              </a:ext>
            </a:extLst>
          </p:cNvPr>
          <p:cNvSpPr/>
          <p:nvPr/>
        </p:nvSpPr>
        <p:spPr>
          <a:xfrm>
            <a:off x="1094613" y="4607859"/>
            <a:ext cx="2957434" cy="753035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F791E-9146-47A3-BB91-1DC52BC47072}"/>
              </a:ext>
            </a:extLst>
          </p:cNvPr>
          <p:cNvSpPr txBox="1"/>
          <p:nvPr/>
        </p:nvSpPr>
        <p:spPr>
          <a:xfrm>
            <a:off x="636881" y="6544423"/>
            <a:ext cx="341516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Window</a:t>
            </a:r>
            <a:r>
              <a:rPr lang="ko-KR" altLang="en-US" dirty="0"/>
              <a:t>키</a:t>
            </a:r>
            <a:r>
              <a:rPr lang="en-US" altLang="ko-KR" dirty="0"/>
              <a:t> + Pause </a:t>
            </a:r>
            <a:r>
              <a:rPr lang="ko-KR" altLang="en-US" dirty="0"/>
              <a:t>키</a:t>
            </a:r>
            <a:endParaRPr lang="en-US" altLang="ko-KR" dirty="0"/>
          </a:p>
          <a:p>
            <a:r>
              <a:rPr lang="ko-KR" altLang="en-US" dirty="0"/>
              <a:t>검색</a:t>
            </a:r>
            <a:r>
              <a:rPr lang="en-US" altLang="ko-KR" dirty="0"/>
              <a:t>-&gt;</a:t>
            </a:r>
            <a:r>
              <a:rPr lang="ko-KR" altLang="en-US" dirty="0"/>
              <a:t>시스템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0D4CE50-0FBA-4C22-8BCB-C59CAC645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047" y="6053993"/>
            <a:ext cx="8768307" cy="148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E8873FA-2208-4362-8128-5206910D1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Anaconda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6954B-DCDE-4704-B9EF-BDA84292B3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15446D-DF5F-4ADA-8C33-2DC556D395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www.anaconda.com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0BA5B-46DC-4AAB-AB07-A792B9DC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DBFD5-5D05-4607-9949-96279C08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6573E9-F8B3-4226-8162-F01F4EEF9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37" y="2066777"/>
            <a:ext cx="3419475" cy="4953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CB6E96-B650-4F58-AD13-12698004AD51}"/>
              </a:ext>
            </a:extLst>
          </p:cNvPr>
          <p:cNvSpPr/>
          <p:nvPr/>
        </p:nvSpPr>
        <p:spPr>
          <a:xfrm>
            <a:off x="627379" y="6412201"/>
            <a:ext cx="2957434" cy="753035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6B260ED-4464-4902-8CC5-967B346A0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677" y="1649602"/>
            <a:ext cx="7236479" cy="561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2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E8873FA-2208-4362-8128-5206910D1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Anaconda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6954B-DCDE-4704-B9EF-BDA84292B3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15446D-DF5F-4ADA-8C33-2DC556D395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www.anaconda.com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0BA5B-46DC-4AAB-AB07-A792B9DC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DBFD5-5D05-4607-9949-96279C08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AFB1956-3F72-44BB-B9DC-E33A186C7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882833"/>
            <a:ext cx="4791075" cy="37147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EA4DE13-5989-430D-BDED-4C7BBF4D3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662" y="2257425"/>
            <a:ext cx="6589401" cy="510907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5D6899-A7B9-4075-BBF4-EA2481BB6744}"/>
              </a:ext>
            </a:extLst>
          </p:cNvPr>
          <p:cNvSpPr/>
          <p:nvPr/>
        </p:nvSpPr>
        <p:spPr>
          <a:xfrm>
            <a:off x="5073872" y="4740003"/>
            <a:ext cx="3155727" cy="513316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7940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E8873FA-2208-4362-8128-5206910D1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Anaconda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6954B-DCDE-4704-B9EF-BDA84292B3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15446D-DF5F-4ADA-8C33-2DC556D395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www.anaconda.com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0BA5B-46DC-4AAB-AB07-A792B9DC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DBFD5-5D05-4607-9949-96279C08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2453FD-777C-467F-8A7E-92C40E1AA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99" y="1832909"/>
            <a:ext cx="6822483" cy="52897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90C5DB0-8C6B-4288-8553-33B416A34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282" y="1930483"/>
            <a:ext cx="6570792" cy="50946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96DD76-D732-4B97-8105-8F4E7EA93662}"/>
              </a:ext>
            </a:extLst>
          </p:cNvPr>
          <p:cNvSpPr/>
          <p:nvPr/>
        </p:nvSpPr>
        <p:spPr>
          <a:xfrm>
            <a:off x="981313" y="4938509"/>
            <a:ext cx="6154593" cy="565819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E731A-7ECD-4215-9C26-B497F2F2A369}"/>
              </a:ext>
            </a:extLst>
          </p:cNvPr>
          <p:cNvSpPr txBox="1"/>
          <p:nvPr/>
        </p:nvSpPr>
        <p:spPr>
          <a:xfrm>
            <a:off x="5145741" y="1289034"/>
            <a:ext cx="61209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c:\programData\</a:t>
            </a:r>
            <a:r>
              <a:rPr lang="en-US" altLang="ko-KR"/>
              <a:t>Anaconda3 </a:t>
            </a:r>
            <a:r>
              <a:rPr lang="en-US" altLang="ko-KR">
                <a:sym typeface="Wingdings" panose="05000000000000000000" pitchFamily="2" charset="2"/>
              </a:rPr>
              <a:t> </a:t>
            </a:r>
            <a:r>
              <a:rPr lang="ko-KR" altLang="en-US" dirty="0">
                <a:sym typeface="Wingdings" panose="05000000000000000000" pitchFamily="2" charset="2"/>
              </a:rPr>
              <a:t>기억하기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39093D-2E2D-4AB6-BF3E-72BAD8914876}"/>
              </a:ext>
            </a:extLst>
          </p:cNvPr>
          <p:cNvSpPr/>
          <p:nvPr/>
        </p:nvSpPr>
        <p:spPr>
          <a:xfrm>
            <a:off x="7964481" y="4571414"/>
            <a:ext cx="5339143" cy="1201857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B767F0-A1A5-40FB-8D9B-CDDD69A95078}"/>
              </a:ext>
            </a:extLst>
          </p:cNvPr>
          <p:cNvSpPr txBox="1"/>
          <p:nvPr/>
        </p:nvSpPr>
        <p:spPr>
          <a:xfrm>
            <a:off x="10017652" y="5624623"/>
            <a:ext cx="12490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Default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26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E8873FA-2208-4362-8128-5206910D1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Anaconda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6954B-DCDE-4704-B9EF-BDA84292B3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15446D-DF5F-4ADA-8C33-2DC556D395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www.anaconda.com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0BA5B-46DC-4AAB-AB07-A792B9DC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DBFD5-5D05-4607-9949-96279C08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ED66F0F-0614-4706-BB54-F0E8B41C8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48" y="1930483"/>
            <a:ext cx="7030199" cy="5450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1E4BA1-F588-4CB6-B776-CE4228DD8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024" y="2296620"/>
            <a:ext cx="6734456" cy="522154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90D596-E78B-413C-98E1-B1B44F429CCB}"/>
              </a:ext>
            </a:extLst>
          </p:cNvPr>
          <p:cNvSpPr/>
          <p:nvPr/>
        </p:nvSpPr>
        <p:spPr>
          <a:xfrm>
            <a:off x="11331388" y="6849036"/>
            <a:ext cx="1272988" cy="609600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5147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E8873FA-2208-4362-8128-5206910D1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Anaconda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6954B-DCDE-4704-B9EF-BDA84292B3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15446D-DF5F-4ADA-8C33-2DC556D395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www.anaconda.com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0BA5B-46DC-4AAB-AB07-A792B9DC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DBFD5-5D05-4607-9949-96279C08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BF18D3-2643-417B-A139-9616CEC40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41" y="2073213"/>
            <a:ext cx="6436659" cy="499065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C21D09-57CF-4A33-A978-A6A12B2022CB}"/>
              </a:ext>
            </a:extLst>
          </p:cNvPr>
          <p:cNvSpPr/>
          <p:nvPr/>
        </p:nvSpPr>
        <p:spPr>
          <a:xfrm>
            <a:off x="1280159" y="4296547"/>
            <a:ext cx="2592593" cy="544394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3EAE2EE-F06B-44F4-9514-AB9C7D437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439" y="2439863"/>
            <a:ext cx="9633200" cy="3897555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80BEAF4-A759-41F8-8953-14F06C148240}"/>
              </a:ext>
            </a:extLst>
          </p:cNvPr>
          <p:cNvSpPr/>
          <p:nvPr/>
        </p:nvSpPr>
        <p:spPr>
          <a:xfrm>
            <a:off x="4096870" y="4341189"/>
            <a:ext cx="1102659" cy="544394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877C02-7E1C-4295-970F-1F0A2477C417}"/>
              </a:ext>
            </a:extLst>
          </p:cNvPr>
          <p:cNvSpPr/>
          <p:nvPr/>
        </p:nvSpPr>
        <p:spPr>
          <a:xfrm>
            <a:off x="5722171" y="5586801"/>
            <a:ext cx="2105809" cy="562987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10155966"/>
      </p:ext>
    </p:extLst>
  </p:cSld>
  <p:clrMapOvr>
    <a:masterClrMapping/>
  </p:clrMapOvr>
</p:sld>
</file>

<file path=ppt/theme/theme1.xml><?xml version="1.0" encoding="utf-8"?>
<a:theme xmlns:a="http://schemas.openxmlformats.org/drawingml/2006/main" name="KPIT Master 2013-201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PIT font them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800" dirty="0" smtClean="0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Erea AMS Template.potx" id="{DBABB0F8-80D7-4FC1-BDAC-C5E610C4769E}" vid="{C6E8EB28-7799-47A2-BBBB-AC0E8525B0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C0DCCF2D38F849B0573E8D7855E51F" ma:contentTypeVersion="4" ma:contentTypeDescription="Create a new document." ma:contentTypeScope="" ma:versionID="6941104216d54cd7497504215527b332">
  <xsd:schema xmlns:xsd="http://www.w3.org/2001/XMLSchema" xmlns:xs="http://www.w3.org/2001/XMLSchema" xmlns:p="http://schemas.microsoft.com/office/2006/metadata/properties" xmlns:ns2="f7100561-dcf8-47b5-93d8-f53b6917bb01" targetNamespace="http://schemas.microsoft.com/office/2006/metadata/properties" ma:root="true" ma:fieldsID="21f27309fd8115f36b37e4dcfae0fcf2" ns2:_="">
    <xsd:import namespace="f7100561-dcf8-47b5-93d8-f53b6917bb01"/>
    <xsd:element name="properties">
      <xsd:complexType>
        <xsd:sequence>
          <xsd:element name="documentManagement">
            <xsd:complexType>
              <xsd:all>
                <xsd:element ref="ns2:adp_httpHandler_ADAS" minOccurs="0"/>
                <xsd:element ref="ns2:adp_httpHandler_ADAS_copy" minOccurs="0"/>
                <xsd:element ref="ns2:adp_httpHandler_ADAS_print" minOccurs="0"/>
                <xsd:element ref="ns2:adp_httpHandler_ADAS_sa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00561-dcf8-47b5-93d8-f53b6917bb01" elementFormDefault="qualified">
    <xsd:import namespace="http://schemas.microsoft.com/office/2006/documentManagement/types"/>
    <xsd:import namespace="http://schemas.microsoft.com/office/infopath/2007/PartnerControls"/>
    <xsd:element name="adp_httpHandler_ADAS" ma:index="8" nillable="true" ma:displayName="adp_httpHandler_ADAS" ma:default="deactivated" ma:internalName="adp_httpHandler_ADAS" ma:readOnly="true">
      <xsd:simpleType>
        <xsd:restriction base="dms:Text"/>
      </xsd:simpleType>
    </xsd:element>
    <xsd:element name="adp_httpHandler_ADAS_copy" ma:index="9" nillable="true" ma:displayName="adp_httpHandler_ADAS_copy" ma:default="deactivated" ma:internalName="adp_httpHandler_ADAS_copy" ma:readOnly="true">
      <xsd:simpleType>
        <xsd:restriction base="dms:Text"/>
      </xsd:simpleType>
    </xsd:element>
    <xsd:element name="adp_httpHandler_ADAS_print" ma:index="10" nillable="true" ma:displayName="adp_httpHandler_ADAS_print" ma:default="deactivated" ma:internalName="adp_httpHandler_ADAS_print" ma:readOnly="true">
      <xsd:simpleType>
        <xsd:restriction base="dms:Text"/>
      </xsd:simpleType>
    </xsd:element>
    <xsd:element name="adp_httpHandler_ADAS_save" ma:index="11" nillable="true" ma:displayName="adp_httpHandler_ADAS_save" ma:default="deactivated" ma:internalName="adp_httpHandler_ADAS_sav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9E12E7-CBEF-44D5-AECE-994B0118F0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4D6286-B001-4EC1-BFB5-EE43FAF9A88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7100561-dcf8-47b5-93d8-f53b6917bb01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325018A-60CF-4689-A103-49F39021DF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100561-dcf8-47b5-93d8-f53b6917bb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Erea AMS Template</Template>
  <TotalTime>11536</TotalTime>
  <Words>474</Words>
  <Application>Microsoft Office PowerPoint</Application>
  <PresentationFormat>사용자 지정</PresentationFormat>
  <Paragraphs>181</Paragraphs>
  <Slides>28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HY견고딕</vt:lpstr>
      <vt:lpstr>굴림</vt:lpstr>
      <vt:lpstr>맑은 고딕</vt:lpstr>
      <vt:lpstr>휴먼모음T</vt:lpstr>
      <vt:lpstr>Arial</vt:lpstr>
      <vt:lpstr>Calibri</vt:lpstr>
      <vt:lpstr>Segoe UI</vt:lpstr>
      <vt:lpstr>Wingdings</vt:lpstr>
      <vt:lpstr>KPIT Master 2013-2014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유승훈</dc:creator>
  <cp:lastModifiedBy>AI-00</cp:lastModifiedBy>
  <cp:revision>499</cp:revision>
  <cp:lastPrinted>2016-05-13T06:05:51Z</cp:lastPrinted>
  <dcterms:created xsi:type="dcterms:W3CDTF">2018-04-23T00:41:53Z</dcterms:created>
  <dcterms:modified xsi:type="dcterms:W3CDTF">2021-07-18T02:12:55Z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0x01010094C0DCCF2D38F849B0573E8D7855E51F</vt:lpwstr>
  </property>
</Properties>
</file>